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9" r:id="rId5"/>
    <p:sldId id="260" r:id="rId6"/>
    <p:sldId id="258" r:id="rId7"/>
    <p:sldId id="257" r:id="rId8"/>
    <p:sldId id="261" r:id="rId9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6236"/>
    <a:srgbClr val="628B3B"/>
    <a:srgbClr val="A8BA3B"/>
    <a:srgbClr val="D7B64D"/>
    <a:srgbClr val="E99B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8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E7A915-DC6C-4E97-8862-5A5FCAA127DB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a-DK"/>
        </a:p>
      </dgm:t>
    </dgm:pt>
    <dgm:pt modelId="{C806DBDA-56EE-4B54-8647-E407234C4B13}">
      <dgm:prSet phldrT="[Tekst]"/>
      <dgm:spPr/>
      <dgm:t>
        <a:bodyPr/>
        <a:lstStyle/>
        <a:p>
          <a:pPr algn="ctr"/>
          <a:r>
            <a:rPr lang="da-DK" dirty="0" smtClean="0"/>
            <a:t>MØDE</a:t>
          </a:r>
        </a:p>
        <a:p>
          <a:pPr algn="l"/>
          <a:r>
            <a:rPr lang="da-DK" dirty="0" smtClean="0"/>
            <a:t>EMNE 1: FORRETNINGSREGLER </a:t>
          </a:r>
        </a:p>
        <a:p>
          <a:pPr algn="l"/>
          <a:r>
            <a:rPr lang="da-DK" dirty="0" smtClean="0"/>
            <a:t>PRIORITERING AF ISSUELOG</a:t>
          </a:r>
        </a:p>
      </dgm:t>
    </dgm:pt>
    <dgm:pt modelId="{1D85B606-A27C-45BB-ABD1-AD756262B97F}" type="parTrans" cxnId="{8FB0CB29-FBB1-4218-9B08-7E5719A16033}">
      <dgm:prSet/>
      <dgm:spPr/>
      <dgm:t>
        <a:bodyPr/>
        <a:lstStyle/>
        <a:p>
          <a:endParaRPr lang="da-DK"/>
        </a:p>
      </dgm:t>
    </dgm:pt>
    <dgm:pt modelId="{1AC69295-AD1C-4C2D-B42D-DD760C12EAE5}" type="sibTrans" cxnId="{8FB0CB29-FBB1-4218-9B08-7E5719A16033}">
      <dgm:prSet/>
      <dgm:spPr/>
      <dgm:t>
        <a:bodyPr/>
        <a:lstStyle/>
        <a:p>
          <a:endParaRPr lang="da-DK"/>
        </a:p>
      </dgm:t>
    </dgm:pt>
    <dgm:pt modelId="{DAB413E3-A6AD-464C-A18E-92D7B40F311B}">
      <dgm:prSet phldrT="[Tekst]" custT="1"/>
      <dgm:spPr/>
      <dgm:t>
        <a:bodyPr/>
        <a:lstStyle/>
        <a:p>
          <a:r>
            <a:rPr lang="da-DK" sz="1100" dirty="0" smtClean="0"/>
            <a:t>Præsentation og dialog om Forretningsreglerne</a:t>
          </a:r>
          <a:endParaRPr lang="da-DK" sz="1100" dirty="0"/>
        </a:p>
      </dgm:t>
    </dgm:pt>
    <dgm:pt modelId="{7C922581-2D9E-459A-BD52-90CD90C5110F}" type="parTrans" cxnId="{56C37FD8-A04D-44DD-8540-FCF8C9BE7C1A}">
      <dgm:prSet/>
      <dgm:spPr/>
      <dgm:t>
        <a:bodyPr/>
        <a:lstStyle/>
        <a:p>
          <a:endParaRPr lang="da-DK"/>
        </a:p>
      </dgm:t>
    </dgm:pt>
    <dgm:pt modelId="{9BB61C21-E311-44A1-B7F0-A92CD5A807C1}" type="sibTrans" cxnId="{56C37FD8-A04D-44DD-8540-FCF8C9BE7C1A}">
      <dgm:prSet/>
      <dgm:spPr/>
      <dgm:t>
        <a:bodyPr/>
        <a:lstStyle/>
        <a:p>
          <a:endParaRPr lang="da-DK"/>
        </a:p>
      </dgm:t>
    </dgm:pt>
    <dgm:pt modelId="{3FC0BF34-9D0C-4E22-BBDB-2CEB0170F346}">
      <dgm:prSet phldrT="[Tekst]" custT="1"/>
      <dgm:spPr/>
      <dgm:t>
        <a:bodyPr/>
        <a:lstStyle/>
        <a:p>
          <a:r>
            <a:rPr lang="da-DK" sz="1100" dirty="0" smtClean="0"/>
            <a:t>Præsentation af </a:t>
          </a:r>
          <a:r>
            <a:rPr lang="da-DK" sz="1100" dirty="0" err="1" smtClean="0"/>
            <a:t>issuelog</a:t>
          </a:r>
          <a:r>
            <a:rPr lang="da-DK" sz="1100" dirty="0" smtClean="0"/>
            <a:t> med fokus på Pilot og senere implementering af løsningen. Vi afklarer og afslutter emner på mødet.</a:t>
          </a:r>
          <a:endParaRPr lang="da-DK" sz="1100" dirty="0"/>
        </a:p>
      </dgm:t>
    </dgm:pt>
    <dgm:pt modelId="{36305ECA-B7B0-4742-BEAD-2C1C029C05CC}" type="parTrans" cxnId="{D377CBDC-0EA2-47F6-A7DA-3D6F0F861B0E}">
      <dgm:prSet/>
      <dgm:spPr/>
      <dgm:t>
        <a:bodyPr/>
        <a:lstStyle/>
        <a:p>
          <a:endParaRPr lang="da-DK"/>
        </a:p>
      </dgm:t>
    </dgm:pt>
    <dgm:pt modelId="{15F18A45-B6D6-4C5A-8395-6EFE8442E30D}" type="sibTrans" cxnId="{D377CBDC-0EA2-47F6-A7DA-3D6F0F861B0E}">
      <dgm:prSet/>
      <dgm:spPr/>
      <dgm:t>
        <a:bodyPr/>
        <a:lstStyle/>
        <a:p>
          <a:endParaRPr lang="da-DK"/>
        </a:p>
      </dgm:t>
    </dgm:pt>
    <dgm:pt modelId="{A35781A0-A565-44CF-BE38-674EAE6D9DF3}">
      <dgm:prSet phldrT="[Tekst]"/>
      <dgm:spPr>
        <a:solidFill>
          <a:srgbClr val="E99B69"/>
        </a:solidFill>
      </dgm:spPr>
      <dgm:t>
        <a:bodyPr/>
        <a:lstStyle/>
        <a:p>
          <a:r>
            <a:rPr lang="da-DK" dirty="0" smtClean="0"/>
            <a:t>HJEMMEOPGAVE</a:t>
          </a:r>
        </a:p>
        <a:p>
          <a:r>
            <a:rPr lang="da-DK" dirty="0" smtClean="0"/>
            <a:t>EMNE 1: FORRETNINGSREGLER</a:t>
          </a:r>
        </a:p>
        <a:p>
          <a:endParaRPr lang="da-DK" dirty="0" smtClean="0"/>
        </a:p>
      </dgm:t>
    </dgm:pt>
    <dgm:pt modelId="{36BB19EE-9C4E-4F2D-B7FE-0CC28E51773B}" type="parTrans" cxnId="{C85EDC12-0939-49BE-B7F7-E80345246FD7}">
      <dgm:prSet/>
      <dgm:spPr/>
      <dgm:t>
        <a:bodyPr/>
        <a:lstStyle/>
        <a:p>
          <a:endParaRPr lang="da-DK"/>
        </a:p>
      </dgm:t>
    </dgm:pt>
    <dgm:pt modelId="{48DBF1AE-3466-492C-8903-5B03DF6B5B88}" type="sibTrans" cxnId="{C85EDC12-0939-49BE-B7F7-E80345246FD7}">
      <dgm:prSet/>
      <dgm:spPr/>
      <dgm:t>
        <a:bodyPr/>
        <a:lstStyle/>
        <a:p>
          <a:endParaRPr lang="da-DK"/>
        </a:p>
      </dgm:t>
    </dgm:pt>
    <dgm:pt modelId="{2B7CB4AC-4891-4549-A91D-33FB96FA1010}">
      <dgm:prSet phldrT="[Tekst]" custT="1"/>
      <dgm:spPr/>
      <dgm:t>
        <a:bodyPr/>
        <a:lstStyle/>
        <a:p>
          <a:r>
            <a:rPr lang="da-DK" sz="1100" dirty="0" smtClean="0"/>
            <a:t>Forretningsregler cleares af i jeres bagland. </a:t>
          </a:r>
          <a:endParaRPr lang="da-DK" sz="1100" dirty="0"/>
        </a:p>
      </dgm:t>
    </dgm:pt>
    <dgm:pt modelId="{FB32AE76-8C51-481C-BF3F-66667B024A0A}" type="parTrans" cxnId="{59A93281-CC2B-4437-A823-E501B8A661FA}">
      <dgm:prSet/>
      <dgm:spPr/>
      <dgm:t>
        <a:bodyPr/>
        <a:lstStyle/>
        <a:p>
          <a:endParaRPr lang="da-DK"/>
        </a:p>
      </dgm:t>
    </dgm:pt>
    <dgm:pt modelId="{4E507A9F-5EF3-4444-A68B-DA69DFEDB609}" type="sibTrans" cxnId="{59A93281-CC2B-4437-A823-E501B8A661FA}">
      <dgm:prSet/>
      <dgm:spPr/>
      <dgm:t>
        <a:bodyPr/>
        <a:lstStyle/>
        <a:p>
          <a:endParaRPr lang="da-DK"/>
        </a:p>
      </dgm:t>
    </dgm:pt>
    <dgm:pt modelId="{74808E64-DFF0-4304-A32E-8B5EEF280C21}">
      <dgm:prSet phldrT="[Tekst]" custT="1"/>
      <dgm:spPr/>
      <dgm:t>
        <a:bodyPr/>
        <a:lstStyle/>
        <a:p>
          <a:r>
            <a:rPr lang="da-DK" sz="1100" dirty="0" smtClean="0"/>
            <a:t>Tilbagemelding skriftelig senest d. 17. november 2020</a:t>
          </a:r>
          <a:endParaRPr lang="da-DK" sz="1100" dirty="0"/>
        </a:p>
      </dgm:t>
    </dgm:pt>
    <dgm:pt modelId="{6116C2F5-7617-4D8A-BA22-FEB2E1EDE959}" type="parTrans" cxnId="{5B259471-1F11-47EC-9F4C-3849B6283A50}">
      <dgm:prSet/>
      <dgm:spPr/>
      <dgm:t>
        <a:bodyPr/>
        <a:lstStyle/>
        <a:p>
          <a:endParaRPr lang="da-DK"/>
        </a:p>
      </dgm:t>
    </dgm:pt>
    <dgm:pt modelId="{919B2F09-9AE0-411A-9A1C-EF6CFBC052FD}" type="sibTrans" cxnId="{5B259471-1F11-47EC-9F4C-3849B6283A50}">
      <dgm:prSet/>
      <dgm:spPr/>
      <dgm:t>
        <a:bodyPr/>
        <a:lstStyle/>
        <a:p>
          <a:endParaRPr lang="da-DK"/>
        </a:p>
      </dgm:t>
    </dgm:pt>
    <dgm:pt modelId="{CFC7537A-0608-4761-BBD8-CF86C4371AB2}">
      <dgm:prSet phldrT="[Tekst]"/>
      <dgm:spPr>
        <a:solidFill>
          <a:srgbClr val="D7B64D"/>
        </a:solidFill>
      </dgm:spPr>
      <dgm:t>
        <a:bodyPr/>
        <a:lstStyle/>
        <a:p>
          <a:pPr algn="ctr"/>
          <a:r>
            <a:rPr lang="da-DK" dirty="0" smtClean="0"/>
            <a:t>MØDE</a:t>
          </a:r>
        </a:p>
        <a:p>
          <a:pPr algn="l"/>
          <a:r>
            <a:rPr lang="da-DK" dirty="0" smtClean="0"/>
            <a:t>EMNE 1: FORRETNINGSREGLER</a:t>
          </a:r>
        </a:p>
        <a:p>
          <a:pPr algn="l"/>
          <a:r>
            <a:rPr lang="da-DK" dirty="0" smtClean="0"/>
            <a:t>EMNE 2: AFTALER </a:t>
          </a:r>
        </a:p>
      </dgm:t>
    </dgm:pt>
    <dgm:pt modelId="{85D857AD-68C1-4028-A2C2-D1B69D9D59C1}" type="parTrans" cxnId="{0DF3E54B-D73B-45C4-9B73-AF9AA30D1D5F}">
      <dgm:prSet/>
      <dgm:spPr/>
      <dgm:t>
        <a:bodyPr/>
        <a:lstStyle/>
        <a:p>
          <a:endParaRPr lang="da-DK"/>
        </a:p>
      </dgm:t>
    </dgm:pt>
    <dgm:pt modelId="{F05A6228-44D7-4D26-920E-861458C9BADE}" type="sibTrans" cxnId="{0DF3E54B-D73B-45C4-9B73-AF9AA30D1D5F}">
      <dgm:prSet/>
      <dgm:spPr/>
      <dgm:t>
        <a:bodyPr/>
        <a:lstStyle/>
        <a:p>
          <a:endParaRPr lang="da-DK"/>
        </a:p>
      </dgm:t>
    </dgm:pt>
    <dgm:pt modelId="{7FDEDC0A-A163-4224-8C0A-E95C8038EE22}">
      <dgm:prSet phldrT="[Tekst]" custT="1"/>
      <dgm:spPr/>
      <dgm:t>
        <a:bodyPr/>
        <a:lstStyle/>
        <a:p>
          <a:r>
            <a:rPr lang="da-DK" sz="1100" dirty="0" smtClean="0"/>
            <a:t>Opsamling på forretningsregler – klargøring til indstilling i styregruppen</a:t>
          </a:r>
          <a:endParaRPr lang="da-DK" sz="1100" dirty="0"/>
        </a:p>
      </dgm:t>
    </dgm:pt>
    <dgm:pt modelId="{F0AEF7CC-E944-4417-A326-63F66E27FC1D}" type="parTrans" cxnId="{2BDD9B0C-1BB7-4C1F-AB47-9A1CEAD4739D}">
      <dgm:prSet/>
      <dgm:spPr/>
      <dgm:t>
        <a:bodyPr/>
        <a:lstStyle/>
        <a:p>
          <a:endParaRPr lang="da-DK"/>
        </a:p>
      </dgm:t>
    </dgm:pt>
    <dgm:pt modelId="{71B28FB9-AFC4-45E9-AB1E-FB0960187519}" type="sibTrans" cxnId="{2BDD9B0C-1BB7-4C1F-AB47-9A1CEAD4739D}">
      <dgm:prSet/>
      <dgm:spPr/>
      <dgm:t>
        <a:bodyPr/>
        <a:lstStyle/>
        <a:p>
          <a:endParaRPr lang="da-DK"/>
        </a:p>
      </dgm:t>
    </dgm:pt>
    <dgm:pt modelId="{3E155939-BEE7-43D6-A440-618C687E430A}">
      <dgm:prSet phldrT="[Tekst]" custT="1"/>
      <dgm:spPr/>
      <dgm:t>
        <a:bodyPr/>
        <a:lstStyle/>
        <a:p>
          <a:r>
            <a:rPr lang="da-DK" sz="1100" dirty="0" smtClean="0"/>
            <a:t>Opsamling på </a:t>
          </a:r>
          <a:r>
            <a:rPr lang="da-DK" sz="1100" dirty="0" err="1" smtClean="0"/>
            <a:t>issuelog</a:t>
          </a:r>
          <a:endParaRPr lang="da-DK" sz="1100" dirty="0"/>
        </a:p>
      </dgm:t>
    </dgm:pt>
    <dgm:pt modelId="{C5B4D2F8-CBEC-42E3-B0ED-0D5ECE8E1DE8}" type="parTrans" cxnId="{A0BC24C9-18B9-416A-BF53-13B726DD0E62}">
      <dgm:prSet/>
      <dgm:spPr/>
      <dgm:t>
        <a:bodyPr/>
        <a:lstStyle/>
        <a:p>
          <a:endParaRPr lang="da-DK"/>
        </a:p>
      </dgm:t>
    </dgm:pt>
    <dgm:pt modelId="{AF9F4A1E-20CF-42EF-8486-0ACF8F2BE9B7}" type="sibTrans" cxnId="{A0BC24C9-18B9-416A-BF53-13B726DD0E62}">
      <dgm:prSet/>
      <dgm:spPr/>
      <dgm:t>
        <a:bodyPr/>
        <a:lstStyle/>
        <a:p>
          <a:endParaRPr lang="da-DK"/>
        </a:p>
      </dgm:t>
    </dgm:pt>
    <dgm:pt modelId="{F0C04014-5F09-4526-8826-4638B6D9996B}">
      <dgm:prSet/>
      <dgm:spPr>
        <a:solidFill>
          <a:srgbClr val="A8BA3B"/>
        </a:solidFill>
      </dgm:spPr>
      <dgm:t>
        <a:bodyPr/>
        <a:lstStyle/>
        <a:p>
          <a:pPr algn="ctr"/>
          <a:r>
            <a:rPr lang="da-DK" dirty="0" smtClean="0"/>
            <a:t>MØDE</a:t>
          </a:r>
        </a:p>
        <a:p>
          <a:pPr algn="l"/>
          <a:r>
            <a:rPr lang="da-DK" dirty="0" smtClean="0"/>
            <a:t>EMNE 3: KODER</a:t>
          </a:r>
        </a:p>
        <a:p>
          <a:pPr algn="l"/>
          <a:r>
            <a:rPr lang="da-DK" dirty="0" smtClean="0"/>
            <a:t>EMNE 4: KRYDSREFERENCER</a:t>
          </a:r>
        </a:p>
      </dgm:t>
    </dgm:pt>
    <dgm:pt modelId="{D71C7208-9A27-4D6D-AB9E-ECEFBD961FEA}" type="parTrans" cxnId="{C15CC48B-4A19-45F0-B3E4-483C5AD94A81}">
      <dgm:prSet/>
      <dgm:spPr/>
      <dgm:t>
        <a:bodyPr/>
        <a:lstStyle/>
        <a:p>
          <a:endParaRPr lang="da-DK"/>
        </a:p>
      </dgm:t>
    </dgm:pt>
    <dgm:pt modelId="{2F70AB8C-DFB3-403C-AAE9-6174DB7893DE}" type="sibTrans" cxnId="{C15CC48B-4A19-45F0-B3E4-483C5AD94A81}">
      <dgm:prSet/>
      <dgm:spPr/>
      <dgm:t>
        <a:bodyPr/>
        <a:lstStyle/>
        <a:p>
          <a:endParaRPr lang="da-DK"/>
        </a:p>
      </dgm:t>
    </dgm:pt>
    <dgm:pt modelId="{60BDA6D5-BF0B-430C-B418-6B0AE0327C68}">
      <dgm:prSet/>
      <dgm:spPr>
        <a:solidFill>
          <a:srgbClr val="628B3B"/>
        </a:solidFill>
      </dgm:spPr>
      <dgm:t>
        <a:bodyPr/>
        <a:lstStyle/>
        <a:p>
          <a:pPr algn="ctr"/>
          <a:r>
            <a:rPr lang="da-DK" dirty="0" smtClean="0"/>
            <a:t>HJEMMEOPGAVE</a:t>
          </a:r>
        </a:p>
        <a:p>
          <a:pPr algn="l"/>
          <a:r>
            <a:rPr lang="da-DK" dirty="0" smtClean="0"/>
            <a:t>EMNE 3: KODER</a:t>
          </a:r>
        </a:p>
        <a:p>
          <a:pPr algn="l"/>
          <a:endParaRPr lang="da-DK" dirty="0"/>
        </a:p>
      </dgm:t>
    </dgm:pt>
    <dgm:pt modelId="{4FDA4097-C0B2-4842-AB60-75ACF5D56D13}" type="parTrans" cxnId="{FDFC5883-70D7-4CB4-8195-2D4393ED7B85}">
      <dgm:prSet/>
      <dgm:spPr/>
      <dgm:t>
        <a:bodyPr/>
        <a:lstStyle/>
        <a:p>
          <a:endParaRPr lang="da-DK"/>
        </a:p>
      </dgm:t>
    </dgm:pt>
    <dgm:pt modelId="{51AC36A4-4614-4190-A8E4-E8E09B28F12C}" type="sibTrans" cxnId="{FDFC5883-70D7-4CB4-8195-2D4393ED7B85}">
      <dgm:prSet/>
      <dgm:spPr/>
      <dgm:t>
        <a:bodyPr/>
        <a:lstStyle/>
        <a:p>
          <a:endParaRPr lang="da-DK"/>
        </a:p>
      </dgm:t>
    </dgm:pt>
    <dgm:pt modelId="{668FEEDB-3BE0-4A15-8F3C-985987FC4776}">
      <dgm:prSet/>
      <dgm:spPr>
        <a:solidFill>
          <a:srgbClr val="3B6236"/>
        </a:solidFill>
      </dgm:spPr>
      <dgm:t>
        <a:bodyPr/>
        <a:lstStyle/>
        <a:p>
          <a:r>
            <a:rPr lang="da-DK" dirty="0" smtClean="0"/>
            <a:t>MØDE</a:t>
          </a:r>
        </a:p>
        <a:p>
          <a:r>
            <a:rPr lang="da-DK" dirty="0" smtClean="0"/>
            <a:t>SNITFLADEBESKRIVELSE</a:t>
          </a:r>
        </a:p>
      </dgm:t>
    </dgm:pt>
    <dgm:pt modelId="{A5735E79-0315-4983-8AE2-C1FBC730EC7F}" type="parTrans" cxnId="{F34D72A3-3848-4FE9-8E27-CB6F0856136E}">
      <dgm:prSet/>
      <dgm:spPr/>
      <dgm:t>
        <a:bodyPr/>
        <a:lstStyle/>
        <a:p>
          <a:endParaRPr lang="da-DK"/>
        </a:p>
      </dgm:t>
    </dgm:pt>
    <dgm:pt modelId="{3DBD1AA8-05C1-4261-BA47-D667C9AE5C16}" type="sibTrans" cxnId="{F34D72A3-3848-4FE9-8E27-CB6F0856136E}">
      <dgm:prSet/>
      <dgm:spPr/>
      <dgm:t>
        <a:bodyPr/>
        <a:lstStyle/>
        <a:p>
          <a:endParaRPr lang="da-DK"/>
        </a:p>
      </dgm:t>
    </dgm:pt>
    <dgm:pt modelId="{3A81CF90-A76C-495B-AEE8-70AE9150621E}">
      <dgm:prSet custT="1"/>
      <dgm:spPr/>
      <dgm:t>
        <a:bodyPr/>
        <a:lstStyle/>
        <a:p>
          <a:r>
            <a:rPr lang="da-DK" sz="1100" dirty="0" smtClean="0"/>
            <a:t>Gennemgang af koder  der anvendes i CDA dokumenterne og påbegyndelse på hvordan vi får afklaret manglende koder.</a:t>
          </a:r>
          <a:endParaRPr lang="da-DK" sz="1100" dirty="0"/>
        </a:p>
      </dgm:t>
    </dgm:pt>
    <dgm:pt modelId="{DC7F548B-934A-4C75-8F1B-A4F934502F3E}" type="parTrans" cxnId="{4D0F59DA-7502-43D9-B10A-A0ABA41F1CBE}">
      <dgm:prSet/>
      <dgm:spPr/>
      <dgm:t>
        <a:bodyPr/>
        <a:lstStyle/>
        <a:p>
          <a:endParaRPr lang="da-DK"/>
        </a:p>
      </dgm:t>
    </dgm:pt>
    <dgm:pt modelId="{EAD2F08A-4F3E-4C0A-9144-D162EC54EF68}" type="sibTrans" cxnId="{4D0F59DA-7502-43D9-B10A-A0ABA41F1CBE}">
      <dgm:prSet/>
      <dgm:spPr/>
      <dgm:t>
        <a:bodyPr/>
        <a:lstStyle/>
        <a:p>
          <a:endParaRPr lang="da-DK"/>
        </a:p>
      </dgm:t>
    </dgm:pt>
    <dgm:pt modelId="{972DE10A-1D51-470E-B443-62DF93005F1B}">
      <dgm:prSet custT="1"/>
      <dgm:spPr/>
      <dgm:t>
        <a:bodyPr/>
        <a:lstStyle/>
        <a:p>
          <a:r>
            <a:rPr lang="da-DK" sz="1100" dirty="0" smtClean="0"/>
            <a:t>Koder cleares af i jeres bagland.</a:t>
          </a:r>
          <a:endParaRPr lang="da-DK" sz="1100" dirty="0"/>
        </a:p>
      </dgm:t>
    </dgm:pt>
    <dgm:pt modelId="{14CFB969-A520-4AB5-8051-0CCC286234FB}" type="parTrans" cxnId="{F47ADFEF-DC0D-430B-A72E-44C4D2777A85}">
      <dgm:prSet/>
      <dgm:spPr/>
      <dgm:t>
        <a:bodyPr/>
        <a:lstStyle/>
        <a:p>
          <a:endParaRPr lang="da-DK"/>
        </a:p>
      </dgm:t>
    </dgm:pt>
    <dgm:pt modelId="{8A9597D6-260D-4396-9B40-2F91884C2E93}" type="sibTrans" cxnId="{F47ADFEF-DC0D-430B-A72E-44C4D2777A85}">
      <dgm:prSet/>
      <dgm:spPr/>
      <dgm:t>
        <a:bodyPr/>
        <a:lstStyle/>
        <a:p>
          <a:endParaRPr lang="da-DK"/>
        </a:p>
      </dgm:t>
    </dgm:pt>
    <dgm:pt modelId="{6DE2A9C3-C7F9-4B37-995E-4CA33F077A5C}">
      <dgm:prSet custT="1"/>
      <dgm:spPr/>
      <dgm:t>
        <a:bodyPr/>
        <a:lstStyle/>
        <a:p>
          <a:r>
            <a:rPr lang="da-DK" sz="1100" dirty="0" smtClean="0"/>
            <a:t>Tilbagemelding skriftelig senest d. 18. december</a:t>
          </a:r>
          <a:endParaRPr lang="da-DK" sz="1100" dirty="0"/>
        </a:p>
      </dgm:t>
    </dgm:pt>
    <dgm:pt modelId="{F4D939B6-CFA0-46E7-A23F-FD73ECC89A32}" type="parTrans" cxnId="{082DC2BB-715C-499F-9A66-9C2DA4486301}">
      <dgm:prSet/>
      <dgm:spPr/>
      <dgm:t>
        <a:bodyPr/>
        <a:lstStyle/>
        <a:p>
          <a:endParaRPr lang="da-DK"/>
        </a:p>
      </dgm:t>
    </dgm:pt>
    <dgm:pt modelId="{770E405D-40B2-4A07-99A5-07AAF37F75CF}" type="sibTrans" cxnId="{082DC2BB-715C-499F-9A66-9C2DA4486301}">
      <dgm:prSet/>
      <dgm:spPr/>
      <dgm:t>
        <a:bodyPr/>
        <a:lstStyle/>
        <a:p>
          <a:endParaRPr lang="da-DK"/>
        </a:p>
      </dgm:t>
    </dgm:pt>
    <dgm:pt modelId="{7E1DDB80-7574-4FCB-86F1-5C69FA70C5BE}">
      <dgm:prSet custT="1"/>
      <dgm:spPr/>
      <dgm:t>
        <a:bodyPr/>
        <a:lstStyle/>
        <a:p>
          <a:r>
            <a:rPr lang="da-DK" sz="1100" dirty="0" smtClean="0"/>
            <a:t>Yderligere proces afklares efter mødet og den skriftelige hjemmeopgave.</a:t>
          </a:r>
          <a:endParaRPr lang="da-DK" sz="1100" dirty="0"/>
        </a:p>
      </dgm:t>
    </dgm:pt>
    <dgm:pt modelId="{82B48D47-9815-4BED-927D-B7F945F1E9D1}" type="parTrans" cxnId="{AD190047-E419-4BA4-9F7D-1ADD696D326F}">
      <dgm:prSet/>
      <dgm:spPr/>
      <dgm:t>
        <a:bodyPr/>
        <a:lstStyle/>
        <a:p>
          <a:endParaRPr lang="da-DK"/>
        </a:p>
      </dgm:t>
    </dgm:pt>
    <dgm:pt modelId="{DCF19C59-EB1B-4EA3-B3C4-B425B608BA0A}" type="sibTrans" cxnId="{AD190047-E419-4BA4-9F7D-1ADD696D326F}">
      <dgm:prSet/>
      <dgm:spPr/>
      <dgm:t>
        <a:bodyPr/>
        <a:lstStyle/>
        <a:p>
          <a:endParaRPr lang="da-DK"/>
        </a:p>
      </dgm:t>
    </dgm:pt>
    <dgm:pt modelId="{7835F7CD-26FC-4FF3-8696-9D2E6E43D776}">
      <dgm:prSet custT="1"/>
      <dgm:spPr/>
      <dgm:t>
        <a:bodyPr/>
        <a:lstStyle/>
        <a:p>
          <a:r>
            <a:rPr lang="da-DK" sz="1100" dirty="0" smtClean="0"/>
            <a:t>Gennemgang af snitfladebeskrivelsen til Læse/skrivefacade komponenten V. udviklingsleverandøren Trifork </a:t>
          </a:r>
          <a:endParaRPr lang="da-DK" sz="1100" dirty="0"/>
        </a:p>
      </dgm:t>
    </dgm:pt>
    <dgm:pt modelId="{FBF4D3BD-2F24-49BC-A706-0D33B6CED7AA}" type="parTrans" cxnId="{ABEA7B59-FC2F-4AA6-A123-A80F316F3CF7}">
      <dgm:prSet/>
      <dgm:spPr/>
      <dgm:t>
        <a:bodyPr/>
        <a:lstStyle/>
        <a:p>
          <a:endParaRPr lang="da-DK"/>
        </a:p>
      </dgm:t>
    </dgm:pt>
    <dgm:pt modelId="{394982AC-F32F-41AF-B024-7F33FB5637FE}" type="sibTrans" cxnId="{ABEA7B59-FC2F-4AA6-A123-A80F316F3CF7}">
      <dgm:prSet/>
      <dgm:spPr/>
      <dgm:t>
        <a:bodyPr/>
        <a:lstStyle/>
        <a:p>
          <a:endParaRPr lang="da-DK"/>
        </a:p>
      </dgm:t>
    </dgm:pt>
    <dgm:pt modelId="{9550F134-BC94-4FEB-BB0A-43BE56B12FC9}">
      <dgm:prSet custT="1"/>
      <dgm:spPr/>
      <dgm:t>
        <a:bodyPr/>
        <a:lstStyle/>
        <a:p>
          <a:r>
            <a:rPr lang="da-DK" sz="1100" dirty="0" smtClean="0"/>
            <a:t>Krydsreferencer og opsamling på </a:t>
          </a:r>
          <a:r>
            <a:rPr lang="da-DK" sz="1100" dirty="0" err="1" smtClean="0"/>
            <a:t>issuelog</a:t>
          </a:r>
          <a:endParaRPr lang="da-DK" sz="1100" dirty="0"/>
        </a:p>
      </dgm:t>
    </dgm:pt>
    <dgm:pt modelId="{6BD9A0E7-68A9-4C28-92BF-71D424FF9E87}" type="parTrans" cxnId="{2C19054B-D85B-455C-BFCF-BEC7323EAA3E}">
      <dgm:prSet/>
      <dgm:spPr/>
      <dgm:t>
        <a:bodyPr/>
        <a:lstStyle/>
        <a:p>
          <a:endParaRPr lang="da-DK"/>
        </a:p>
      </dgm:t>
    </dgm:pt>
    <dgm:pt modelId="{9E37C997-B938-4D29-8A49-FD17650165EE}" type="sibTrans" cxnId="{2C19054B-D85B-455C-BFCF-BEC7323EAA3E}">
      <dgm:prSet/>
      <dgm:spPr/>
      <dgm:t>
        <a:bodyPr/>
        <a:lstStyle/>
        <a:p>
          <a:endParaRPr lang="da-DK"/>
        </a:p>
      </dgm:t>
    </dgm:pt>
    <dgm:pt modelId="{1FA6F8AC-424F-466A-8FEE-CD01851DEB9F}">
      <dgm:prSet phldrT="[Tekst]" custT="1"/>
      <dgm:spPr/>
      <dgm:t>
        <a:bodyPr/>
        <a:lstStyle/>
        <a:p>
          <a:r>
            <a:rPr lang="da-DK" sz="1100" dirty="0" smtClean="0"/>
            <a:t>Prioritering mm. af de resterende emner i </a:t>
          </a:r>
          <a:r>
            <a:rPr lang="da-DK" sz="1100" dirty="0" err="1" smtClean="0"/>
            <a:t>issuelog</a:t>
          </a:r>
          <a:r>
            <a:rPr lang="da-DK" sz="1100" dirty="0" smtClean="0"/>
            <a:t> – beslutning om enkelte emner skal behandles i parallel mindre grupper.</a:t>
          </a:r>
          <a:endParaRPr lang="da-DK" sz="1100" dirty="0"/>
        </a:p>
      </dgm:t>
    </dgm:pt>
    <dgm:pt modelId="{A6800BAF-9A0C-4D73-8E55-1BA4DC3337A9}" type="parTrans" cxnId="{8F4C56B5-EC38-4994-BBDE-100CFCF80FF9}">
      <dgm:prSet/>
      <dgm:spPr/>
      <dgm:t>
        <a:bodyPr/>
        <a:lstStyle/>
        <a:p>
          <a:endParaRPr lang="da-DK"/>
        </a:p>
      </dgm:t>
    </dgm:pt>
    <dgm:pt modelId="{5541F691-E9BC-443E-A1E8-429EDDE904F6}" type="sibTrans" cxnId="{8F4C56B5-EC38-4994-BBDE-100CFCF80FF9}">
      <dgm:prSet/>
      <dgm:spPr/>
      <dgm:t>
        <a:bodyPr/>
        <a:lstStyle/>
        <a:p>
          <a:endParaRPr lang="da-DK"/>
        </a:p>
      </dgm:t>
    </dgm:pt>
    <dgm:pt modelId="{8C106AB9-DB00-4271-A697-D449FBEB6838}">
      <dgm:prSet phldrT="[Tekst]" custT="1"/>
      <dgm:spPr/>
      <dgm:t>
        <a:bodyPr/>
        <a:lstStyle/>
        <a:p>
          <a:r>
            <a:rPr lang="da-DK" sz="1100" dirty="0" smtClean="0">
              <a:solidFill>
                <a:srgbClr val="FF0000"/>
              </a:solidFill>
            </a:rPr>
            <a:t>Jeg synes ikke </a:t>
          </a:r>
          <a:r>
            <a:rPr lang="da-DK" sz="1100" dirty="0" err="1" smtClean="0">
              <a:solidFill>
                <a:srgbClr val="FF0000"/>
              </a:solidFill>
            </a:rPr>
            <a:t>issuelog</a:t>
          </a:r>
          <a:r>
            <a:rPr lang="da-DK" sz="1100" dirty="0" smtClean="0">
              <a:solidFill>
                <a:srgbClr val="FF0000"/>
              </a:solidFill>
            </a:rPr>
            <a:t> skal til skriftelig kommentering</a:t>
          </a:r>
          <a:endParaRPr lang="da-DK" sz="1100" dirty="0">
            <a:solidFill>
              <a:srgbClr val="FF0000"/>
            </a:solidFill>
          </a:endParaRPr>
        </a:p>
      </dgm:t>
    </dgm:pt>
    <dgm:pt modelId="{CFD58A1C-B79C-4C41-9398-E26C8F0CE5E8}" type="parTrans" cxnId="{7B17CC69-AF7B-498D-BC6A-D065D762F621}">
      <dgm:prSet/>
      <dgm:spPr/>
      <dgm:t>
        <a:bodyPr/>
        <a:lstStyle/>
        <a:p>
          <a:endParaRPr lang="da-DK"/>
        </a:p>
      </dgm:t>
    </dgm:pt>
    <dgm:pt modelId="{C1230689-35FC-4BD6-90F0-8F7ABB03ADE5}" type="sibTrans" cxnId="{7B17CC69-AF7B-498D-BC6A-D065D762F621}">
      <dgm:prSet/>
      <dgm:spPr/>
      <dgm:t>
        <a:bodyPr/>
        <a:lstStyle/>
        <a:p>
          <a:endParaRPr lang="da-DK"/>
        </a:p>
      </dgm:t>
    </dgm:pt>
    <dgm:pt modelId="{F30F090A-EF14-48B4-9C02-FA2FDABE1B16}">
      <dgm:prSet phldrT="[Tekst]" custT="1"/>
      <dgm:spPr/>
      <dgm:t>
        <a:bodyPr/>
        <a:lstStyle/>
        <a:p>
          <a:endParaRPr lang="da-DK" sz="1100" dirty="0"/>
        </a:p>
      </dgm:t>
    </dgm:pt>
    <dgm:pt modelId="{D6F16C46-C93B-49CF-A047-68D9D0F832AD}" type="parTrans" cxnId="{A0D169F3-7A4C-42C1-8BEF-7090E74AD811}">
      <dgm:prSet/>
      <dgm:spPr/>
      <dgm:t>
        <a:bodyPr/>
        <a:lstStyle/>
        <a:p>
          <a:endParaRPr lang="da-DK"/>
        </a:p>
      </dgm:t>
    </dgm:pt>
    <dgm:pt modelId="{E5937593-16BE-49D9-9687-B8BA2C7E63D8}" type="sibTrans" cxnId="{A0D169F3-7A4C-42C1-8BEF-7090E74AD811}">
      <dgm:prSet/>
      <dgm:spPr/>
      <dgm:t>
        <a:bodyPr/>
        <a:lstStyle/>
        <a:p>
          <a:endParaRPr lang="da-DK"/>
        </a:p>
      </dgm:t>
    </dgm:pt>
    <dgm:pt modelId="{8CA81BDD-4094-4F05-86D9-2BE323AC5ACA}">
      <dgm:prSet phldrT="[Tekst]" custT="1"/>
      <dgm:spPr/>
      <dgm:t>
        <a:bodyPr/>
        <a:lstStyle/>
        <a:p>
          <a:endParaRPr lang="da-DK" sz="1100" dirty="0"/>
        </a:p>
      </dgm:t>
    </dgm:pt>
    <dgm:pt modelId="{D4D880FA-E9A4-44ED-B39F-D4B4C4A13812}" type="parTrans" cxnId="{A5BBEB0D-94B5-478E-8EE9-FE8CBC85543B}">
      <dgm:prSet/>
      <dgm:spPr/>
      <dgm:t>
        <a:bodyPr/>
        <a:lstStyle/>
        <a:p>
          <a:endParaRPr lang="da-DK"/>
        </a:p>
      </dgm:t>
    </dgm:pt>
    <dgm:pt modelId="{CE4B6343-BC9F-4768-B645-1C7A42D5824C}" type="sibTrans" cxnId="{A5BBEB0D-94B5-478E-8EE9-FE8CBC85543B}">
      <dgm:prSet/>
      <dgm:spPr/>
      <dgm:t>
        <a:bodyPr/>
        <a:lstStyle/>
        <a:p>
          <a:endParaRPr lang="da-DK"/>
        </a:p>
      </dgm:t>
    </dgm:pt>
    <dgm:pt modelId="{C440119B-3433-4047-AD1E-E976EDDBE23A}">
      <dgm:prSet phldrT="[Tekst]" custT="1"/>
      <dgm:spPr/>
      <dgm:t>
        <a:bodyPr/>
        <a:lstStyle/>
        <a:p>
          <a:endParaRPr lang="da-DK" sz="1100" dirty="0"/>
        </a:p>
      </dgm:t>
    </dgm:pt>
    <dgm:pt modelId="{A4E215DF-5678-471D-985E-39A4EC30D349}" type="parTrans" cxnId="{05307804-A1F6-4A31-98CE-20989BD1BF5F}">
      <dgm:prSet/>
      <dgm:spPr/>
      <dgm:t>
        <a:bodyPr/>
        <a:lstStyle/>
        <a:p>
          <a:endParaRPr lang="da-DK"/>
        </a:p>
      </dgm:t>
    </dgm:pt>
    <dgm:pt modelId="{F9D76050-AE01-4D40-AAB6-9C6E8372791F}" type="sibTrans" cxnId="{05307804-A1F6-4A31-98CE-20989BD1BF5F}">
      <dgm:prSet/>
      <dgm:spPr/>
      <dgm:t>
        <a:bodyPr/>
        <a:lstStyle/>
        <a:p>
          <a:endParaRPr lang="da-DK"/>
        </a:p>
      </dgm:t>
    </dgm:pt>
    <dgm:pt modelId="{BBCCC436-CDAB-44D0-8584-4E7D6EE2E3D5}">
      <dgm:prSet phldrT="[Tekst]" custT="1"/>
      <dgm:spPr/>
      <dgm:t>
        <a:bodyPr/>
        <a:lstStyle/>
        <a:p>
          <a:endParaRPr lang="da-DK" sz="1100" dirty="0"/>
        </a:p>
      </dgm:t>
    </dgm:pt>
    <dgm:pt modelId="{F767F47A-2C99-472F-9594-A57D35AF2225}" type="parTrans" cxnId="{E7F6C2C9-3EF2-4239-8E17-CB99EC64859A}">
      <dgm:prSet/>
      <dgm:spPr/>
      <dgm:t>
        <a:bodyPr/>
        <a:lstStyle/>
        <a:p>
          <a:endParaRPr lang="da-DK"/>
        </a:p>
      </dgm:t>
    </dgm:pt>
    <dgm:pt modelId="{0708B2C4-5251-488A-B92D-D601EA221385}" type="sibTrans" cxnId="{E7F6C2C9-3EF2-4239-8E17-CB99EC64859A}">
      <dgm:prSet/>
      <dgm:spPr/>
      <dgm:t>
        <a:bodyPr/>
        <a:lstStyle/>
        <a:p>
          <a:endParaRPr lang="da-DK"/>
        </a:p>
      </dgm:t>
    </dgm:pt>
    <dgm:pt modelId="{14C66E3D-40F0-425F-A70D-C4A04B54A7BF}">
      <dgm:prSet custT="1"/>
      <dgm:spPr/>
      <dgm:t>
        <a:bodyPr/>
        <a:lstStyle/>
        <a:p>
          <a:endParaRPr lang="da-DK" sz="1100" dirty="0"/>
        </a:p>
      </dgm:t>
    </dgm:pt>
    <dgm:pt modelId="{A1C7B4C3-E331-4279-97B6-978C2E2C371F}" type="parTrans" cxnId="{C0C30D4F-770D-4AB9-8D3C-1C65473D864E}">
      <dgm:prSet/>
      <dgm:spPr/>
      <dgm:t>
        <a:bodyPr/>
        <a:lstStyle/>
        <a:p>
          <a:endParaRPr lang="da-DK"/>
        </a:p>
      </dgm:t>
    </dgm:pt>
    <dgm:pt modelId="{42ED6AAE-6B37-4D6C-8B2B-1D4E04BDBD5E}" type="sibTrans" cxnId="{C0C30D4F-770D-4AB9-8D3C-1C65473D864E}">
      <dgm:prSet/>
      <dgm:spPr/>
      <dgm:t>
        <a:bodyPr/>
        <a:lstStyle/>
        <a:p>
          <a:endParaRPr lang="da-DK"/>
        </a:p>
      </dgm:t>
    </dgm:pt>
    <dgm:pt modelId="{6916EE01-DF36-4B7E-B7D5-D467D38DD047}">
      <dgm:prSet custT="1"/>
      <dgm:spPr/>
      <dgm:t>
        <a:bodyPr/>
        <a:lstStyle/>
        <a:p>
          <a:endParaRPr lang="da-DK" sz="1100" dirty="0"/>
        </a:p>
      </dgm:t>
    </dgm:pt>
    <dgm:pt modelId="{8B21C9CB-92BF-4E15-B93F-BACE3C5F6A79}" type="parTrans" cxnId="{2644FD38-D45D-403F-A6E0-E755B613526E}">
      <dgm:prSet/>
      <dgm:spPr/>
      <dgm:t>
        <a:bodyPr/>
        <a:lstStyle/>
        <a:p>
          <a:endParaRPr lang="da-DK"/>
        </a:p>
      </dgm:t>
    </dgm:pt>
    <dgm:pt modelId="{BD205A32-5025-42BF-9063-0031F8F1F734}" type="sibTrans" cxnId="{2644FD38-D45D-403F-A6E0-E755B613526E}">
      <dgm:prSet/>
      <dgm:spPr/>
      <dgm:t>
        <a:bodyPr/>
        <a:lstStyle/>
        <a:p>
          <a:endParaRPr lang="da-DK"/>
        </a:p>
      </dgm:t>
    </dgm:pt>
    <dgm:pt modelId="{A92EC0A1-D52B-4DD2-A4E4-AA7B3C6BF112}">
      <dgm:prSet custT="1"/>
      <dgm:spPr/>
      <dgm:t>
        <a:bodyPr/>
        <a:lstStyle/>
        <a:p>
          <a:endParaRPr lang="da-DK" sz="1100" dirty="0"/>
        </a:p>
      </dgm:t>
    </dgm:pt>
    <dgm:pt modelId="{5E59CD3B-3FA7-4DC3-B7E5-1C3580EB6E3B}" type="parTrans" cxnId="{72063229-8421-4518-BF66-5A78D9A1C5AF}">
      <dgm:prSet/>
      <dgm:spPr/>
      <dgm:t>
        <a:bodyPr/>
        <a:lstStyle/>
        <a:p>
          <a:endParaRPr lang="da-DK"/>
        </a:p>
      </dgm:t>
    </dgm:pt>
    <dgm:pt modelId="{C18CD198-27C0-46A2-9ADD-5EBED4314046}" type="sibTrans" cxnId="{72063229-8421-4518-BF66-5A78D9A1C5AF}">
      <dgm:prSet/>
      <dgm:spPr/>
      <dgm:t>
        <a:bodyPr/>
        <a:lstStyle/>
        <a:p>
          <a:endParaRPr lang="da-DK"/>
        </a:p>
      </dgm:t>
    </dgm:pt>
    <dgm:pt modelId="{8EDAE931-1E6E-48AD-9960-2C384059E188}">
      <dgm:prSet phldrT="[Tekst]" custT="1"/>
      <dgm:spPr/>
      <dgm:t>
        <a:bodyPr/>
        <a:lstStyle/>
        <a:p>
          <a:r>
            <a:rPr lang="da-DK" sz="1100" dirty="0" smtClean="0"/>
            <a:t>9</a:t>
          </a:r>
          <a:r>
            <a:rPr lang="da-DK" sz="1100" smtClean="0"/>
            <a:t>. november </a:t>
          </a:r>
          <a:r>
            <a:rPr lang="da-DK" sz="1100" dirty="0" smtClean="0"/>
            <a:t>2020</a:t>
          </a:r>
          <a:endParaRPr lang="da-DK" sz="1100" dirty="0"/>
        </a:p>
      </dgm:t>
    </dgm:pt>
    <dgm:pt modelId="{F0C064E9-CB49-4358-BD3A-3D44754222F8}" type="parTrans" cxnId="{5F2B6852-FE51-41FD-B095-A2C5627E5CEB}">
      <dgm:prSet/>
      <dgm:spPr/>
      <dgm:t>
        <a:bodyPr/>
        <a:lstStyle/>
        <a:p>
          <a:endParaRPr lang="da-DK"/>
        </a:p>
      </dgm:t>
    </dgm:pt>
    <dgm:pt modelId="{368A4964-379F-4EE1-8E5F-0AE98013F21F}" type="sibTrans" cxnId="{5F2B6852-FE51-41FD-B095-A2C5627E5CEB}">
      <dgm:prSet/>
      <dgm:spPr/>
      <dgm:t>
        <a:bodyPr/>
        <a:lstStyle/>
        <a:p>
          <a:endParaRPr lang="da-DK"/>
        </a:p>
      </dgm:t>
    </dgm:pt>
    <dgm:pt modelId="{6A239078-02B1-42F3-BB31-64ADF06EB815}">
      <dgm:prSet phldrT="[Tekst]" custT="1"/>
      <dgm:spPr/>
      <dgm:t>
        <a:bodyPr/>
        <a:lstStyle/>
        <a:p>
          <a:endParaRPr lang="da-DK" sz="1100" dirty="0"/>
        </a:p>
      </dgm:t>
    </dgm:pt>
    <dgm:pt modelId="{9763FD84-7CD1-4D46-9319-AE2C0FBD2102}" type="parTrans" cxnId="{FF98C6D8-8EAE-4F79-A65F-79611C00D8F0}">
      <dgm:prSet/>
      <dgm:spPr/>
      <dgm:t>
        <a:bodyPr/>
        <a:lstStyle/>
        <a:p>
          <a:endParaRPr lang="da-DK"/>
        </a:p>
      </dgm:t>
    </dgm:pt>
    <dgm:pt modelId="{2BFCA8CA-4EE1-46A0-B921-683C34492A4F}" type="sibTrans" cxnId="{FF98C6D8-8EAE-4F79-A65F-79611C00D8F0}">
      <dgm:prSet/>
      <dgm:spPr/>
      <dgm:t>
        <a:bodyPr/>
        <a:lstStyle/>
        <a:p>
          <a:endParaRPr lang="da-DK"/>
        </a:p>
      </dgm:t>
    </dgm:pt>
    <dgm:pt modelId="{CF482D23-69C6-426F-85DD-99C23EA79486}">
      <dgm:prSet phldrT="[Tekst]" custT="1"/>
      <dgm:spPr/>
      <dgm:t>
        <a:bodyPr/>
        <a:lstStyle/>
        <a:p>
          <a:r>
            <a:rPr lang="da-DK" sz="1100" dirty="0" smtClean="0"/>
            <a:t>9-17 november 2020</a:t>
          </a:r>
          <a:endParaRPr lang="da-DK" sz="1100" dirty="0"/>
        </a:p>
      </dgm:t>
    </dgm:pt>
    <dgm:pt modelId="{D358B5CD-0705-424F-9326-9C4088C7946B}" type="parTrans" cxnId="{44CF1C37-4A7B-4ADF-B6A5-7ABFA8B9961A}">
      <dgm:prSet/>
      <dgm:spPr/>
      <dgm:t>
        <a:bodyPr/>
        <a:lstStyle/>
        <a:p>
          <a:endParaRPr lang="da-DK"/>
        </a:p>
      </dgm:t>
    </dgm:pt>
    <dgm:pt modelId="{7DFD12B2-DC43-43B2-A820-F354D4D79EF2}" type="sibTrans" cxnId="{44CF1C37-4A7B-4ADF-B6A5-7ABFA8B9961A}">
      <dgm:prSet/>
      <dgm:spPr/>
      <dgm:t>
        <a:bodyPr/>
        <a:lstStyle/>
        <a:p>
          <a:endParaRPr lang="da-DK"/>
        </a:p>
      </dgm:t>
    </dgm:pt>
    <dgm:pt modelId="{1586E31E-52D3-4C84-BB1A-F81C2136E3AA}">
      <dgm:prSet phldrT="[Tekst]" custT="1"/>
      <dgm:spPr/>
      <dgm:t>
        <a:bodyPr/>
        <a:lstStyle/>
        <a:p>
          <a:endParaRPr lang="da-DK" sz="1100" dirty="0"/>
        </a:p>
      </dgm:t>
    </dgm:pt>
    <dgm:pt modelId="{ADDB2BB0-10F4-417A-8817-E46CC865422F}" type="parTrans" cxnId="{D5444702-49BF-4716-8D61-06520347BFD1}">
      <dgm:prSet/>
      <dgm:spPr/>
      <dgm:t>
        <a:bodyPr/>
        <a:lstStyle/>
        <a:p>
          <a:endParaRPr lang="da-DK"/>
        </a:p>
      </dgm:t>
    </dgm:pt>
    <dgm:pt modelId="{CFBF2A33-55D4-4DE3-AA18-4B3D8C6C2155}" type="sibTrans" cxnId="{D5444702-49BF-4716-8D61-06520347BFD1}">
      <dgm:prSet/>
      <dgm:spPr/>
      <dgm:t>
        <a:bodyPr/>
        <a:lstStyle/>
        <a:p>
          <a:endParaRPr lang="da-DK"/>
        </a:p>
      </dgm:t>
    </dgm:pt>
    <dgm:pt modelId="{BD5A8EEB-548C-4CAD-991A-F92010004ADC}">
      <dgm:prSet phldrT="[Tekst]" custT="1"/>
      <dgm:spPr/>
      <dgm:t>
        <a:bodyPr/>
        <a:lstStyle/>
        <a:p>
          <a:r>
            <a:rPr lang="da-DK" sz="1100" dirty="0" smtClean="0"/>
            <a:t>26. November 2020</a:t>
          </a:r>
          <a:endParaRPr lang="da-DK" sz="1100" dirty="0"/>
        </a:p>
      </dgm:t>
    </dgm:pt>
    <dgm:pt modelId="{9A659FC5-38B3-4674-81E5-FB5D26E47A81}" type="parTrans" cxnId="{8385633D-0EC2-4FF4-8C45-8C32A63708C6}">
      <dgm:prSet/>
      <dgm:spPr/>
      <dgm:t>
        <a:bodyPr/>
        <a:lstStyle/>
        <a:p>
          <a:endParaRPr lang="da-DK"/>
        </a:p>
      </dgm:t>
    </dgm:pt>
    <dgm:pt modelId="{A7FF2E96-D1E8-4FFA-AC56-BC8AD2C71EB8}" type="sibTrans" cxnId="{8385633D-0EC2-4FF4-8C45-8C32A63708C6}">
      <dgm:prSet/>
      <dgm:spPr/>
      <dgm:t>
        <a:bodyPr/>
        <a:lstStyle/>
        <a:p>
          <a:endParaRPr lang="da-DK"/>
        </a:p>
      </dgm:t>
    </dgm:pt>
    <dgm:pt modelId="{EACCCBB9-C3EB-4326-B8EE-E77307351A6B}">
      <dgm:prSet phldrT="[Tekst]" custT="1"/>
      <dgm:spPr/>
      <dgm:t>
        <a:bodyPr/>
        <a:lstStyle/>
        <a:p>
          <a:endParaRPr lang="da-DK" sz="1100" dirty="0"/>
        </a:p>
      </dgm:t>
    </dgm:pt>
    <dgm:pt modelId="{319AA449-7CB3-4FDA-9A37-9D4B64DEC3DA}" type="parTrans" cxnId="{A3AE90E4-0ECF-43B8-B216-5E8E3A430638}">
      <dgm:prSet/>
      <dgm:spPr/>
      <dgm:t>
        <a:bodyPr/>
        <a:lstStyle/>
        <a:p>
          <a:endParaRPr lang="da-DK"/>
        </a:p>
      </dgm:t>
    </dgm:pt>
    <dgm:pt modelId="{0D19222C-3824-4A62-B28E-4EF150D3342F}" type="sibTrans" cxnId="{A3AE90E4-0ECF-43B8-B216-5E8E3A430638}">
      <dgm:prSet/>
      <dgm:spPr/>
      <dgm:t>
        <a:bodyPr/>
        <a:lstStyle/>
        <a:p>
          <a:endParaRPr lang="da-DK"/>
        </a:p>
      </dgm:t>
    </dgm:pt>
    <dgm:pt modelId="{95561D4F-13C7-4202-9A08-05DE6D01951F}">
      <dgm:prSet custT="1"/>
      <dgm:spPr/>
      <dgm:t>
        <a:bodyPr/>
        <a:lstStyle/>
        <a:p>
          <a:r>
            <a:rPr lang="da-DK" sz="1100" dirty="0" smtClean="0"/>
            <a:t>11. December 2020</a:t>
          </a:r>
          <a:endParaRPr lang="da-DK" sz="1100" dirty="0"/>
        </a:p>
      </dgm:t>
    </dgm:pt>
    <dgm:pt modelId="{51A0C2E9-FF7C-41CD-8AC7-A449CDF6AF8D}" type="parTrans" cxnId="{C34B05EE-F493-4720-B6F6-A663229427CA}">
      <dgm:prSet/>
      <dgm:spPr/>
      <dgm:t>
        <a:bodyPr/>
        <a:lstStyle/>
        <a:p>
          <a:endParaRPr lang="da-DK"/>
        </a:p>
      </dgm:t>
    </dgm:pt>
    <dgm:pt modelId="{AB529C83-1F65-494D-A8D0-847979A53EAD}" type="sibTrans" cxnId="{C34B05EE-F493-4720-B6F6-A663229427CA}">
      <dgm:prSet/>
      <dgm:spPr/>
      <dgm:t>
        <a:bodyPr/>
        <a:lstStyle/>
        <a:p>
          <a:endParaRPr lang="da-DK"/>
        </a:p>
      </dgm:t>
    </dgm:pt>
    <dgm:pt modelId="{6D474DCE-BE49-459C-A35F-5EA2648B3619}">
      <dgm:prSet custT="1"/>
      <dgm:spPr/>
      <dgm:t>
        <a:bodyPr/>
        <a:lstStyle/>
        <a:p>
          <a:endParaRPr lang="da-DK" sz="1100" dirty="0"/>
        </a:p>
      </dgm:t>
    </dgm:pt>
    <dgm:pt modelId="{06B2B13A-0444-44A6-B06A-7CF11FBB8E61}" type="parTrans" cxnId="{6D2C3032-A7D9-43CC-B1BA-A23AB390AAB5}">
      <dgm:prSet/>
      <dgm:spPr/>
      <dgm:t>
        <a:bodyPr/>
        <a:lstStyle/>
        <a:p>
          <a:endParaRPr lang="da-DK"/>
        </a:p>
      </dgm:t>
    </dgm:pt>
    <dgm:pt modelId="{A86572F8-4B7C-48F8-AE5F-2922D2F699D4}" type="sibTrans" cxnId="{6D2C3032-A7D9-43CC-B1BA-A23AB390AAB5}">
      <dgm:prSet/>
      <dgm:spPr/>
      <dgm:t>
        <a:bodyPr/>
        <a:lstStyle/>
        <a:p>
          <a:endParaRPr lang="da-DK"/>
        </a:p>
      </dgm:t>
    </dgm:pt>
    <dgm:pt modelId="{BE5CCFC8-CDDD-46DB-9E73-DDA455616987}">
      <dgm:prSet phldrT="[Tekst]" custT="1"/>
      <dgm:spPr/>
      <dgm:t>
        <a:bodyPr/>
        <a:lstStyle/>
        <a:p>
          <a:r>
            <a:rPr lang="da-DK" sz="1100" dirty="0" smtClean="0"/>
            <a:t>Emne 2, alt efter prioritering på </a:t>
          </a:r>
          <a:r>
            <a:rPr lang="da-DK" sz="1100" dirty="0" err="1" smtClean="0"/>
            <a:t>issuelog</a:t>
          </a:r>
          <a:r>
            <a:rPr lang="da-DK" sz="1100" dirty="0" smtClean="0"/>
            <a:t>, pt. aftaler</a:t>
          </a:r>
          <a:endParaRPr lang="da-DK" sz="1100" dirty="0"/>
        </a:p>
      </dgm:t>
    </dgm:pt>
    <dgm:pt modelId="{37F59945-9A6F-44AD-89D5-70B708B7A89A}" type="parTrans" cxnId="{6BC5CD4E-7056-41B0-B4B9-39FBC5BB697B}">
      <dgm:prSet/>
      <dgm:spPr/>
      <dgm:t>
        <a:bodyPr/>
        <a:lstStyle/>
        <a:p>
          <a:endParaRPr lang="da-DK"/>
        </a:p>
      </dgm:t>
    </dgm:pt>
    <dgm:pt modelId="{35FAB2D2-654D-4D69-99CE-B319207AA1B1}" type="sibTrans" cxnId="{6BC5CD4E-7056-41B0-B4B9-39FBC5BB697B}">
      <dgm:prSet/>
      <dgm:spPr/>
      <dgm:t>
        <a:bodyPr/>
        <a:lstStyle/>
        <a:p>
          <a:endParaRPr lang="da-DK"/>
        </a:p>
      </dgm:t>
    </dgm:pt>
    <dgm:pt modelId="{2BE88A32-7B78-4F54-9AA1-76264BE08088}">
      <dgm:prSet phldrT="[Tekst]" custT="1"/>
      <dgm:spPr/>
      <dgm:t>
        <a:bodyPr/>
        <a:lstStyle/>
        <a:p>
          <a:endParaRPr lang="da-DK" sz="1100" dirty="0"/>
        </a:p>
      </dgm:t>
    </dgm:pt>
    <dgm:pt modelId="{DF89BC67-28AF-496C-8B97-F3E94829A918}" type="parTrans" cxnId="{C67DFF41-7C11-4F56-9463-86F250245F24}">
      <dgm:prSet/>
      <dgm:spPr/>
      <dgm:t>
        <a:bodyPr/>
        <a:lstStyle/>
        <a:p>
          <a:endParaRPr lang="da-DK"/>
        </a:p>
      </dgm:t>
    </dgm:pt>
    <dgm:pt modelId="{7AD5FE02-0830-4E1D-841C-AC25649D67AF}" type="sibTrans" cxnId="{C67DFF41-7C11-4F56-9463-86F250245F24}">
      <dgm:prSet/>
      <dgm:spPr/>
      <dgm:t>
        <a:bodyPr/>
        <a:lstStyle/>
        <a:p>
          <a:endParaRPr lang="da-DK"/>
        </a:p>
      </dgm:t>
    </dgm:pt>
    <dgm:pt modelId="{DDE7BF5E-5CAB-426E-9DF8-845A26C1CDD1}">
      <dgm:prSet phldrT="[Tekst]" custT="1"/>
      <dgm:spPr/>
      <dgm:t>
        <a:bodyPr/>
        <a:lstStyle/>
        <a:p>
          <a:endParaRPr lang="da-DK" sz="1100" dirty="0"/>
        </a:p>
      </dgm:t>
    </dgm:pt>
    <dgm:pt modelId="{2AC23F42-74A7-4A3F-A5E3-A747E4AF5FC5}" type="parTrans" cxnId="{9B136281-589D-4A6B-89A4-E6751316B1CB}">
      <dgm:prSet/>
      <dgm:spPr/>
      <dgm:t>
        <a:bodyPr/>
        <a:lstStyle/>
        <a:p>
          <a:endParaRPr lang="da-DK"/>
        </a:p>
      </dgm:t>
    </dgm:pt>
    <dgm:pt modelId="{6AAD6E81-B49D-45D9-8D19-C08A41150394}" type="sibTrans" cxnId="{9B136281-589D-4A6B-89A4-E6751316B1CB}">
      <dgm:prSet/>
      <dgm:spPr/>
      <dgm:t>
        <a:bodyPr/>
        <a:lstStyle/>
        <a:p>
          <a:endParaRPr lang="da-DK"/>
        </a:p>
      </dgm:t>
    </dgm:pt>
    <dgm:pt modelId="{2BD978E6-976C-4883-BBCF-0504765974F3}">
      <dgm:prSet custT="1"/>
      <dgm:spPr/>
      <dgm:t>
        <a:bodyPr/>
        <a:lstStyle/>
        <a:p>
          <a:r>
            <a:rPr lang="da-DK" sz="1100" dirty="0" smtClean="0"/>
            <a:t>11-18 december 2020</a:t>
          </a:r>
          <a:endParaRPr lang="da-DK" sz="1100" dirty="0"/>
        </a:p>
      </dgm:t>
    </dgm:pt>
    <dgm:pt modelId="{BC016D25-CCCA-4487-BC2A-815D8F31B5CF}" type="parTrans" cxnId="{07E36935-0616-4BF2-9F98-60F3FE4ED344}">
      <dgm:prSet/>
      <dgm:spPr/>
      <dgm:t>
        <a:bodyPr/>
        <a:lstStyle/>
        <a:p>
          <a:endParaRPr lang="da-DK"/>
        </a:p>
      </dgm:t>
    </dgm:pt>
    <dgm:pt modelId="{0FB3EE50-7143-4BA0-ACD1-73B1BD7B80F2}" type="sibTrans" cxnId="{07E36935-0616-4BF2-9F98-60F3FE4ED344}">
      <dgm:prSet/>
      <dgm:spPr/>
      <dgm:t>
        <a:bodyPr/>
        <a:lstStyle/>
        <a:p>
          <a:endParaRPr lang="da-DK"/>
        </a:p>
      </dgm:t>
    </dgm:pt>
    <dgm:pt modelId="{683B6CDA-F193-49E4-B8F1-951D6FC10468}">
      <dgm:prSet custT="1"/>
      <dgm:spPr/>
      <dgm:t>
        <a:bodyPr/>
        <a:lstStyle/>
        <a:p>
          <a:endParaRPr lang="da-DK" sz="1100" dirty="0"/>
        </a:p>
      </dgm:t>
    </dgm:pt>
    <dgm:pt modelId="{36207A81-48D1-4B59-B384-F1CE6452BA6D}" type="parTrans" cxnId="{331856DB-F738-466C-B6B6-439D81483585}">
      <dgm:prSet/>
      <dgm:spPr/>
      <dgm:t>
        <a:bodyPr/>
        <a:lstStyle/>
        <a:p>
          <a:endParaRPr lang="da-DK"/>
        </a:p>
      </dgm:t>
    </dgm:pt>
    <dgm:pt modelId="{CFB81982-5C03-49D2-A900-6C72DA9198DF}" type="sibTrans" cxnId="{331856DB-F738-466C-B6B6-439D81483585}">
      <dgm:prSet/>
      <dgm:spPr/>
      <dgm:t>
        <a:bodyPr/>
        <a:lstStyle/>
        <a:p>
          <a:endParaRPr lang="da-DK"/>
        </a:p>
      </dgm:t>
    </dgm:pt>
    <dgm:pt modelId="{2A5B87DE-9678-4E72-AA11-17AFB209E2B8}">
      <dgm:prSet custT="1"/>
      <dgm:spPr/>
      <dgm:t>
        <a:bodyPr/>
        <a:lstStyle/>
        <a:p>
          <a:r>
            <a:rPr lang="da-DK" sz="1100" dirty="0" smtClean="0"/>
            <a:t>7. Januar 2021</a:t>
          </a:r>
          <a:endParaRPr lang="da-DK" sz="1100" dirty="0"/>
        </a:p>
      </dgm:t>
    </dgm:pt>
    <dgm:pt modelId="{F547323E-C702-4831-8F14-F930CD5320AE}" type="parTrans" cxnId="{D678F86C-D388-4E3F-9297-12AA66726823}">
      <dgm:prSet/>
      <dgm:spPr/>
      <dgm:t>
        <a:bodyPr/>
        <a:lstStyle/>
        <a:p>
          <a:endParaRPr lang="da-DK"/>
        </a:p>
      </dgm:t>
    </dgm:pt>
    <dgm:pt modelId="{EBC36304-9C70-419F-824F-ADBD36F021B4}" type="sibTrans" cxnId="{D678F86C-D388-4E3F-9297-12AA66726823}">
      <dgm:prSet/>
      <dgm:spPr/>
      <dgm:t>
        <a:bodyPr/>
        <a:lstStyle/>
        <a:p>
          <a:endParaRPr lang="da-DK"/>
        </a:p>
      </dgm:t>
    </dgm:pt>
    <dgm:pt modelId="{290786CC-07B3-4406-ADA5-0DF66F4B1780}">
      <dgm:prSet custT="1"/>
      <dgm:spPr/>
      <dgm:t>
        <a:bodyPr/>
        <a:lstStyle/>
        <a:p>
          <a:endParaRPr lang="da-DK" sz="1100" dirty="0"/>
        </a:p>
      </dgm:t>
    </dgm:pt>
    <dgm:pt modelId="{9EF3C5EA-6325-4E94-818D-4437A749AD67}" type="parTrans" cxnId="{D88552B6-71EB-463B-A00E-6B7F8E7A94A6}">
      <dgm:prSet/>
      <dgm:spPr/>
      <dgm:t>
        <a:bodyPr/>
        <a:lstStyle/>
        <a:p>
          <a:endParaRPr lang="da-DK"/>
        </a:p>
      </dgm:t>
    </dgm:pt>
    <dgm:pt modelId="{861115B4-FEF5-449F-B24E-BCCCD3A82C63}" type="sibTrans" cxnId="{D88552B6-71EB-463B-A00E-6B7F8E7A94A6}">
      <dgm:prSet/>
      <dgm:spPr/>
      <dgm:t>
        <a:bodyPr/>
        <a:lstStyle/>
        <a:p>
          <a:endParaRPr lang="da-DK"/>
        </a:p>
      </dgm:t>
    </dgm:pt>
    <dgm:pt modelId="{0E9A87E0-A8BA-46A4-BE25-655866F1C979}" type="pres">
      <dgm:prSet presAssocID="{3BE7A915-DC6C-4E97-8862-5A5FCAA127DB}" presName="Name0" presStyleCnt="0">
        <dgm:presLayoutVars>
          <dgm:dir/>
          <dgm:animLvl val="lvl"/>
          <dgm:resizeHandles val="exact"/>
        </dgm:presLayoutVars>
      </dgm:prSet>
      <dgm:spPr/>
    </dgm:pt>
    <dgm:pt modelId="{440FE5B4-5457-4458-86D1-FD9C820CDE39}" type="pres">
      <dgm:prSet presAssocID="{C806DBDA-56EE-4B54-8647-E407234C4B13}" presName="composite" presStyleCnt="0"/>
      <dgm:spPr/>
    </dgm:pt>
    <dgm:pt modelId="{93CD7F88-E831-46DB-9F14-018BD42BAF57}" type="pres">
      <dgm:prSet presAssocID="{C806DBDA-56EE-4B54-8647-E407234C4B13}" presName="parTx" presStyleLbl="align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282C92D3-D94C-42C5-B445-D46F81583EF7}" type="pres">
      <dgm:prSet presAssocID="{C806DBDA-56EE-4B54-8647-E407234C4B13}" presName="desTx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3068CB5C-DA5C-4A9A-ADC5-F4DBBF710E22}" type="pres">
      <dgm:prSet presAssocID="{1AC69295-AD1C-4C2D-B42D-DD760C12EAE5}" presName="space" presStyleCnt="0"/>
      <dgm:spPr/>
    </dgm:pt>
    <dgm:pt modelId="{1C11449A-D2AC-4DAD-A322-7A68D2F223B7}" type="pres">
      <dgm:prSet presAssocID="{A35781A0-A565-44CF-BE38-674EAE6D9DF3}" presName="composite" presStyleCnt="0"/>
      <dgm:spPr/>
    </dgm:pt>
    <dgm:pt modelId="{F4A3F4EB-2001-4B2D-95D9-3F799A3BE474}" type="pres">
      <dgm:prSet presAssocID="{A35781A0-A565-44CF-BE38-674EAE6D9DF3}" presName="parTx" presStyleLbl="align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9068B88-A0B8-4915-BF65-0DED2F39299B}" type="pres">
      <dgm:prSet presAssocID="{A35781A0-A565-44CF-BE38-674EAE6D9DF3}" presName="desTx" presStyleLbl="alignAccFollowNode1" presStyleIdx="1" presStyleCnt="6">
        <dgm:presLayoutVars>
          <dgm:bulletEnabled val="1"/>
        </dgm:presLayoutVars>
      </dgm:prSet>
      <dgm:spPr/>
    </dgm:pt>
    <dgm:pt modelId="{9D424435-2F0F-4FFE-A22A-34593FFBE117}" type="pres">
      <dgm:prSet presAssocID="{48DBF1AE-3466-492C-8903-5B03DF6B5B88}" presName="space" presStyleCnt="0"/>
      <dgm:spPr/>
    </dgm:pt>
    <dgm:pt modelId="{50BCBA56-73DB-4048-A97D-14C08D4AE0C6}" type="pres">
      <dgm:prSet presAssocID="{CFC7537A-0608-4761-BBD8-CF86C4371AB2}" presName="composite" presStyleCnt="0"/>
      <dgm:spPr/>
    </dgm:pt>
    <dgm:pt modelId="{B822DED0-17AB-4C70-8C8C-85024A51E657}" type="pres">
      <dgm:prSet presAssocID="{CFC7537A-0608-4761-BBD8-CF86C4371AB2}" presName="parTx" presStyleLbl="align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61903EAC-0595-4663-8D18-297D69015ED4}" type="pres">
      <dgm:prSet presAssocID="{CFC7537A-0608-4761-BBD8-CF86C4371AB2}" presName="desTx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A7393A36-9F92-401D-9A47-F7FE9A787375}" type="pres">
      <dgm:prSet presAssocID="{F05A6228-44D7-4D26-920E-861458C9BADE}" presName="space" presStyleCnt="0"/>
      <dgm:spPr/>
    </dgm:pt>
    <dgm:pt modelId="{D4FD35F6-578C-4A49-873D-8C74853319E7}" type="pres">
      <dgm:prSet presAssocID="{F0C04014-5F09-4526-8826-4638B6D9996B}" presName="composite" presStyleCnt="0"/>
      <dgm:spPr/>
    </dgm:pt>
    <dgm:pt modelId="{6BEEB2D1-3F92-4AB4-A123-6E795718E6D2}" type="pres">
      <dgm:prSet presAssocID="{F0C04014-5F09-4526-8826-4638B6D9996B}" presName="parTx" presStyleLbl="align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4184F70-87BC-460F-9C85-CCFC680CDF1E}" type="pres">
      <dgm:prSet presAssocID="{F0C04014-5F09-4526-8826-4638B6D9996B}" presName="desTx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2A31C415-F780-4FF7-A933-A1C1457AA54A}" type="pres">
      <dgm:prSet presAssocID="{2F70AB8C-DFB3-403C-AAE9-6174DB7893DE}" presName="space" presStyleCnt="0"/>
      <dgm:spPr/>
    </dgm:pt>
    <dgm:pt modelId="{6B664018-BE48-4284-A743-9E743E2F3FD5}" type="pres">
      <dgm:prSet presAssocID="{60BDA6D5-BF0B-430C-B418-6B0AE0327C68}" presName="composite" presStyleCnt="0"/>
      <dgm:spPr/>
    </dgm:pt>
    <dgm:pt modelId="{3491B561-E70F-41D8-86AB-AB6EC8ABA442}" type="pres">
      <dgm:prSet presAssocID="{60BDA6D5-BF0B-430C-B418-6B0AE0327C68}" presName="parTx" presStyleLbl="alignNode1" presStyleIdx="4" presStyleCnt="6" custLinFactNeighborX="-10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7CB0674-D6E3-47B9-B987-875709E1D972}" type="pres">
      <dgm:prSet presAssocID="{60BDA6D5-BF0B-430C-B418-6B0AE0327C68}" presName="desTx" presStyleLbl="alignAccFollowNode1" presStyleIdx="4" presStyleCnt="6" custLinFactNeighborX="-913" custLinFactNeighborY="39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650F0DE8-8D58-43B5-A71E-4DD511446177}" type="pres">
      <dgm:prSet presAssocID="{51AC36A4-4614-4190-A8E4-E8E09B28F12C}" presName="space" presStyleCnt="0"/>
      <dgm:spPr/>
    </dgm:pt>
    <dgm:pt modelId="{4B84E75E-9E65-485B-9909-995E5E6925AB}" type="pres">
      <dgm:prSet presAssocID="{668FEEDB-3BE0-4A15-8F3C-985987FC4776}" presName="composite" presStyleCnt="0"/>
      <dgm:spPr/>
    </dgm:pt>
    <dgm:pt modelId="{D8D72F5D-3CF8-4A0A-B377-EC996FD47E43}" type="pres">
      <dgm:prSet presAssocID="{668FEEDB-3BE0-4A15-8F3C-985987FC4776}" presName="parTx" presStyleLbl="align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3FB772DD-8FD9-48BF-9906-41AF992588DD}" type="pres">
      <dgm:prSet presAssocID="{668FEEDB-3BE0-4A15-8F3C-985987FC4776}" presName="desTx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A0C0DEEF-54E9-4316-97B8-BB24FD71C4E7}" type="presOf" srcId="{CF482D23-69C6-426F-85DD-99C23EA79486}" destId="{B9068B88-A0B8-4915-BF65-0DED2F39299B}" srcOrd="0" destOrd="0" presId="urn:microsoft.com/office/officeart/2005/8/layout/hList1"/>
    <dgm:cxn modelId="{0DF3E54B-D73B-45C4-9B73-AF9AA30D1D5F}" srcId="{3BE7A915-DC6C-4E97-8862-5A5FCAA127DB}" destId="{CFC7537A-0608-4761-BBD8-CF86C4371AB2}" srcOrd="2" destOrd="0" parTransId="{85D857AD-68C1-4028-A2C2-D1B69D9D59C1}" sibTransId="{F05A6228-44D7-4D26-920E-861458C9BADE}"/>
    <dgm:cxn modelId="{64EF431F-B177-49B2-BFD5-01A9746FB1AC}" type="presOf" srcId="{7FDEDC0A-A163-4224-8C0A-E95C8038EE22}" destId="{61903EAC-0595-4663-8D18-297D69015ED4}" srcOrd="0" destOrd="2" presId="urn:microsoft.com/office/officeart/2005/8/layout/hList1"/>
    <dgm:cxn modelId="{ABEA7B59-FC2F-4AA6-A123-A80F316F3CF7}" srcId="{668FEEDB-3BE0-4A15-8F3C-985987FC4776}" destId="{7835F7CD-26FC-4FF3-8696-9D2E6E43D776}" srcOrd="2" destOrd="0" parTransId="{FBF4D3BD-2F24-49BC-A706-0D33B6CED7AA}" sibTransId="{394982AC-F32F-41AF-B024-7F33FB5637FE}"/>
    <dgm:cxn modelId="{2644FD38-D45D-403F-A6E0-E755B613526E}" srcId="{F0C04014-5F09-4526-8826-4638B6D9996B}" destId="{6916EE01-DF36-4B7E-B7D5-D467D38DD047}" srcOrd="5" destOrd="0" parTransId="{8B21C9CB-92BF-4E15-B93F-BACE3C5F6A79}" sibTransId="{BD205A32-5025-42BF-9063-0031F8F1F734}"/>
    <dgm:cxn modelId="{05307804-A1F6-4A31-98CE-20989BD1BF5F}" srcId="{A35781A0-A565-44CF-BE38-674EAE6D9DF3}" destId="{C440119B-3433-4047-AD1E-E976EDDBE23A}" srcOrd="3" destOrd="0" parTransId="{A4E215DF-5678-471D-985E-39A4EC30D349}" sibTransId="{F9D76050-AE01-4D40-AAB6-9C6E8372791F}"/>
    <dgm:cxn modelId="{00AC3A45-052D-42A7-BF07-861350724DDA}" type="presOf" srcId="{2B7CB4AC-4891-4549-A91D-33FB96FA1010}" destId="{B9068B88-A0B8-4915-BF65-0DED2F39299B}" srcOrd="0" destOrd="2" presId="urn:microsoft.com/office/officeart/2005/8/layout/hList1"/>
    <dgm:cxn modelId="{6F4C8652-C01C-4BC6-80A5-0A46A8DE9183}" type="presOf" srcId="{14C66E3D-40F0-425F-A70D-C4A04B54A7BF}" destId="{54184F70-87BC-460F-9C85-CCFC680CDF1E}" srcOrd="0" destOrd="3" presId="urn:microsoft.com/office/officeart/2005/8/layout/hList1"/>
    <dgm:cxn modelId="{07E36935-0616-4BF2-9F98-60F3FE4ED344}" srcId="{60BDA6D5-BF0B-430C-B418-6B0AE0327C68}" destId="{2BD978E6-976C-4883-BBCF-0504765974F3}" srcOrd="0" destOrd="0" parTransId="{BC016D25-CCCA-4487-BC2A-815D8F31B5CF}" sibTransId="{0FB3EE50-7143-4BA0-ACD1-73B1BD7B80F2}"/>
    <dgm:cxn modelId="{44CF1C37-4A7B-4ADF-B6A5-7ABFA8B9961A}" srcId="{A35781A0-A565-44CF-BE38-674EAE6D9DF3}" destId="{CF482D23-69C6-426F-85DD-99C23EA79486}" srcOrd="0" destOrd="0" parTransId="{D358B5CD-0705-424F-9326-9C4088C7946B}" sibTransId="{7DFD12B2-DC43-43B2-A820-F354D4D79EF2}"/>
    <dgm:cxn modelId="{9EF070CE-50E8-4CB9-AF1F-DC12BE94E612}" type="presOf" srcId="{EACCCBB9-C3EB-4326-B8EE-E77307351A6B}" destId="{61903EAC-0595-4663-8D18-297D69015ED4}" srcOrd="0" destOrd="1" presId="urn:microsoft.com/office/officeart/2005/8/layout/hList1"/>
    <dgm:cxn modelId="{7A1B57F7-0080-4786-ABEB-246DEBF0F1A0}" type="presOf" srcId="{CFC7537A-0608-4761-BBD8-CF86C4371AB2}" destId="{B822DED0-17AB-4C70-8C8C-85024A51E657}" srcOrd="0" destOrd="0" presId="urn:microsoft.com/office/officeart/2005/8/layout/hList1"/>
    <dgm:cxn modelId="{759AD1A3-962A-4726-AB4F-D0B1C32E5126}" type="presOf" srcId="{F0C04014-5F09-4526-8826-4638B6D9996B}" destId="{6BEEB2D1-3F92-4AB4-A123-6E795718E6D2}" srcOrd="0" destOrd="0" presId="urn:microsoft.com/office/officeart/2005/8/layout/hList1"/>
    <dgm:cxn modelId="{C0C30D4F-770D-4AB9-8D3C-1C65473D864E}" srcId="{F0C04014-5F09-4526-8826-4638B6D9996B}" destId="{14C66E3D-40F0-425F-A70D-C4A04B54A7BF}" srcOrd="3" destOrd="0" parTransId="{A1C7B4C3-E331-4279-97B6-978C2E2C371F}" sibTransId="{42ED6AAE-6B37-4D6C-8B2B-1D4E04BDBD5E}"/>
    <dgm:cxn modelId="{BAA2D782-A61D-45EA-A74B-CB8BC10DC805}" type="presOf" srcId="{C806DBDA-56EE-4B54-8647-E407234C4B13}" destId="{93CD7F88-E831-46DB-9F14-018BD42BAF57}" srcOrd="0" destOrd="0" presId="urn:microsoft.com/office/officeart/2005/8/layout/hList1"/>
    <dgm:cxn modelId="{8385633D-0EC2-4FF4-8C45-8C32A63708C6}" srcId="{CFC7537A-0608-4761-BBD8-CF86C4371AB2}" destId="{BD5A8EEB-548C-4CAD-991A-F92010004ADC}" srcOrd="0" destOrd="0" parTransId="{9A659FC5-38B3-4674-81E5-FB5D26E47A81}" sibTransId="{A7FF2E96-D1E8-4FFA-AC56-BC8AD2C71EB8}"/>
    <dgm:cxn modelId="{294A67EF-6BCC-4018-A0AF-320D101C1943}" type="presOf" srcId="{8CA81BDD-4094-4F05-86D9-2BE323AC5ACA}" destId="{282C92D3-D94C-42C5-B445-D46F81583EF7}" srcOrd="0" destOrd="5" presId="urn:microsoft.com/office/officeart/2005/8/layout/hList1"/>
    <dgm:cxn modelId="{5DA3D8E9-0AF3-44A6-AA68-9509DFE90886}" type="presOf" srcId="{7835F7CD-26FC-4FF3-8696-9D2E6E43D776}" destId="{3FB772DD-8FD9-48BF-9906-41AF992588DD}" srcOrd="0" destOrd="2" presId="urn:microsoft.com/office/officeart/2005/8/layout/hList1"/>
    <dgm:cxn modelId="{C34B05EE-F493-4720-B6F6-A663229427CA}" srcId="{F0C04014-5F09-4526-8826-4638B6D9996B}" destId="{95561D4F-13C7-4202-9A08-05DE6D01951F}" srcOrd="0" destOrd="0" parTransId="{51A0C2E9-FF7C-41CD-8AC7-A449CDF6AF8D}" sibTransId="{AB529C83-1F65-494D-A8D0-847979A53EAD}"/>
    <dgm:cxn modelId="{F8EA8445-1001-4CD1-A4F8-6F80A4949652}" type="presOf" srcId="{A35781A0-A565-44CF-BE38-674EAE6D9DF3}" destId="{F4A3F4EB-2001-4B2D-95D9-3F799A3BE474}" srcOrd="0" destOrd="0" presId="urn:microsoft.com/office/officeart/2005/8/layout/hList1"/>
    <dgm:cxn modelId="{B40D4445-994E-4B11-B9B4-2E93321FE7FB}" type="presOf" srcId="{1586E31E-52D3-4C84-BB1A-F81C2136E3AA}" destId="{B9068B88-A0B8-4915-BF65-0DED2F39299B}" srcOrd="0" destOrd="1" presId="urn:microsoft.com/office/officeart/2005/8/layout/hList1"/>
    <dgm:cxn modelId="{FDFC5883-70D7-4CB4-8195-2D4393ED7B85}" srcId="{3BE7A915-DC6C-4E97-8862-5A5FCAA127DB}" destId="{60BDA6D5-BF0B-430C-B418-6B0AE0327C68}" srcOrd="4" destOrd="0" parTransId="{4FDA4097-C0B2-4842-AB60-75ACF5D56D13}" sibTransId="{51AC36A4-4614-4190-A8E4-E8E09B28F12C}"/>
    <dgm:cxn modelId="{D5780DD3-3219-4975-A638-82B5AAF17988}" type="presOf" srcId="{6A239078-02B1-42F3-BB31-64ADF06EB815}" destId="{282C92D3-D94C-42C5-B445-D46F81583EF7}" srcOrd="0" destOrd="1" presId="urn:microsoft.com/office/officeart/2005/8/layout/hList1"/>
    <dgm:cxn modelId="{E8B2D191-DD79-47A8-B924-5DBC9EEEA719}" type="presOf" srcId="{C440119B-3433-4047-AD1E-E976EDDBE23A}" destId="{B9068B88-A0B8-4915-BF65-0DED2F39299B}" srcOrd="0" destOrd="3" presId="urn:microsoft.com/office/officeart/2005/8/layout/hList1"/>
    <dgm:cxn modelId="{F34D72A3-3848-4FE9-8E27-CB6F0856136E}" srcId="{3BE7A915-DC6C-4E97-8862-5A5FCAA127DB}" destId="{668FEEDB-3BE0-4A15-8F3C-985987FC4776}" srcOrd="5" destOrd="0" parTransId="{A5735E79-0315-4983-8AE2-C1FBC730EC7F}" sibTransId="{3DBD1AA8-05C1-4261-BA47-D667C9AE5C16}"/>
    <dgm:cxn modelId="{B19DD465-D115-42B9-8264-FD8A3F418C87}" type="presOf" srcId="{3E155939-BEE7-43D6-A440-618C687E430A}" destId="{61903EAC-0595-4663-8D18-297D69015ED4}" srcOrd="0" destOrd="6" presId="urn:microsoft.com/office/officeart/2005/8/layout/hList1"/>
    <dgm:cxn modelId="{C8E1EC0E-17BD-4BF3-8141-CE5E1BF877D9}" type="presOf" srcId="{3FC0BF34-9D0C-4E22-BBDB-2CEB0170F346}" destId="{282C92D3-D94C-42C5-B445-D46F81583EF7}" srcOrd="0" destOrd="4" presId="urn:microsoft.com/office/officeart/2005/8/layout/hList1"/>
    <dgm:cxn modelId="{BECAA85A-31A3-4242-B09B-A4F9F64E9A6F}" type="presOf" srcId="{A92EC0A1-D52B-4DD2-A4E4-AA7B3C6BF112}" destId="{17CB0674-D6E3-47B9-B987-875709E1D972}" srcOrd="0" destOrd="3" presId="urn:microsoft.com/office/officeart/2005/8/layout/hList1"/>
    <dgm:cxn modelId="{86545316-1291-41D4-A759-AA7AB18B7316}" type="presOf" srcId="{95561D4F-13C7-4202-9A08-05DE6D01951F}" destId="{54184F70-87BC-460F-9C85-CCFC680CDF1E}" srcOrd="0" destOrd="0" presId="urn:microsoft.com/office/officeart/2005/8/layout/hList1"/>
    <dgm:cxn modelId="{A0BC24C9-18B9-416A-BF53-13B726DD0E62}" srcId="{CFC7537A-0608-4761-BBD8-CF86C4371AB2}" destId="{3E155939-BEE7-43D6-A440-618C687E430A}" srcOrd="6" destOrd="0" parTransId="{C5B4D2F8-CBEC-42E3-B0ED-0D5ECE8E1DE8}" sibTransId="{AF9F4A1E-20CF-42EF-8486-0ACF8F2BE9B7}"/>
    <dgm:cxn modelId="{D678F86C-D388-4E3F-9297-12AA66726823}" srcId="{668FEEDB-3BE0-4A15-8F3C-985987FC4776}" destId="{2A5B87DE-9678-4E72-AA11-17AFB209E2B8}" srcOrd="0" destOrd="0" parTransId="{F547323E-C702-4831-8F14-F930CD5320AE}" sibTransId="{EBC36304-9C70-419F-824F-ADBD36F021B4}"/>
    <dgm:cxn modelId="{9A2CA0CE-880A-42A5-B17F-4E4C794E4787}" type="presOf" srcId="{2BD978E6-976C-4883-BBCF-0504765974F3}" destId="{17CB0674-D6E3-47B9-B987-875709E1D972}" srcOrd="0" destOrd="0" presId="urn:microsoft.com/office/officeart/2005/8/layout/hList1"/>
    <dgm:cxn modelId="{88A2DA4C-7473-454D-A214-B29420ED7AB9}" type="presOf" srcId="{9550F134-BC94-4FEB-BB0A-43BE56B12FC9}" destId="{54184F70-87BC-460F-9C85-CCFC680CDF1E}" srcOrd="0" destOrd="6" presId="urn:microsoft.com/office/officeart/2005/8/layout/hList1"/>
    <dgm:cxn modelId="{B017F882-0F4D-4648-9628-7F0D17578E01}" type="presOf" srcId="{74808E64-DFF0-4304-A32E-8B5EEF280C21}" destId="{B9068B88-A0B8-4915-BF65-0DED2F39299B}" srcOrd="0" destOrd="4" presId="urn:microsoft.com/office/officeart/2005/8/layout/hList1"/>
    <dgm:cxn modelId="{D88552B6-71EB-463B-A00E-6B7F8E7A94A6}" srcId="{668FEEDB-3BE0-4A15-8F3C-985987FC4776}" destId="{290786CC-07B3-4406-ADA5-0DF66F4B1780}" srcOrd="1" destOrd="0" parTransId="{9EF3C5EA-6325-4E94-818D-4437A749AD67}" sibTransId="{861115B4-FEF5-449F-B24E-BCCCD3A82C63}"/>
    <dgm:cxn modelId="{287B8ED1-4D43-4DD7-804A-438747568B9F}" type="presOf" srcId="{668FEEDB-3BE0-4A15-8F3C-985987FC4776}" destId="{D8D72F5D-3CF8-4A0A-B377-EC996FD47E43}" srcOrd="0" destOrd="0" presId="urn:microsoft.com/office/officeart/2005/8/layout/hList1"/>
    <dgm:cxn modelId="{AD190047-E419-4BA4-9F7D-1ADD696D326F}" srcId="{F0C04014-5F09-4526-8826-4638B6D9996B}" destId="{7E1DDB80-7574-4FCB-86F1-5C69FA70C5BE}" srcOrd="4" destOrd="0" parTransId="{82B48D47-9815-4BED-927D-B7F945F1E9D1}" sibTransId="{DCF19C59-EB1B-4EA3-B3C4-B425B608BA0A}"/>
    <dgm:cxn modelId="{D9B2130B-9704-42C5-87B2-459807FB34EC}" type="presOf" srcId="{2A5B87DE-9678-4E72-AA11-17AFB209E2B8}" destId="{3FB772DD-8FD9-48BF-9906-41AF992588DD}" srcOrd="0" destOrd="0" presId="urn:microsoft.com/office/officeart/2005/8/layout/hList1"/>
    <dgm:cxn modelId="{A5BBEB0D-94B5-478E-8EE9-FE8CBC85543B}" srcId="{C806DBDA-56EE-4B54-8647-E407234C4B13}" destId="{8CA81BDD-4094-4F05-86D9-2BE323AC5ACA}" srcOrd="5" destOrd="0" parTransId="{D4D880FA-E9A4-44ED-B39F-D4B4C4A13812}" sibTransId="{CE4B6343-BC9F-4768-B645-1C7A42D5824C}"/>
    <dgm:cxn modelId="{882D8DFB-A755-4F9C-A414-74670AE5BDB7}" type="presOf" srcId="{BBCCC436-CDAB-44D0-8584-4E7D6EE2E3D5}" destId="{B9068B88-A0B8-4915-BF65-0DED2F39299B}" srcOrd="0" destOrd="5" presId="urn:microsoft.com/office/officeart/2005/8/layout/hList1"/>
    <dgm:cxn modelId="{58675D09-F7EA-4C6F-A2D4-B6CFFF6EC100}" type="presOf" srcId="{7E1DDB80-7574-4FCB-86F1-5C69FA70C5BE}" destId="{54184F70-87BC-460F-9C85-CCFC680CDF1E}" srcOrd="0" destOrd="4" presId="urn:microsoft.com/office/officeart/2005/8/layout/hList1"/>
    <dgm:cxn modelId="{6BC5CD4E-7056-41B0-B4B9-39FBC5BB697B}" srcId="{CFC7537A-0608-4761-BBD8-CF86C4371AB2}" destId="{BE5CCFC8-CDDD-46DB-9E73-DDA455616987}" srcOrd="4" destOrd="0" parTransId="{37F59945-9A6F-44AD-89D5-70B708B7A89A}" sibTransId="{35FAB2D2-654D-4D69-99CE-B319207AA1B1}"/>
    <dgm:cxn modelId="{C85EDC12-0939-49BE-B7F7-E80345246FD7}" srcId="{3BE7A915-DC6C-4E97-8862-5A5FCAA127DB}" destId="{A35781A0-A565-44CF-BE38-674EAE6D9DF3}" srcOrd="1" destOrd="0" parTransId="{36BB19EE-9C4E-4F2D-B7FE-0CC28E51773B}" sibTransId="{48DBF1AE-3466-492C-8903-5B03DF6B5B88}"/>
    <dgm:cxn modelId="{76A7D17F-7C89-4FDD-9171-6B77B920BB79}" type="presOf" srcId="{8EDAE931-1E6E-48AD-9960-2C384059E188}" destId="{282C92D3-D94C-42C5-B445-D46F81583EF7}" srcOrd="0" destOrd="0" presId="urn:microsoft.com/office/officeart/2005/8/layout/hList1"/>
    <dgm:cxn modelId="{331856DB-F738-466C-B6B6-439D81483585}" srcId="{60BDA6D5-BF0B-430C-B418-6B0AE0327C68}" destId="{683B6CDA-F193-49E4-B8F1-951D6FC10468}" srcOrd="1" destOrd="0" parTransId="{36207A81-48D1-4B59-B384-F1CE6452BA6D}" sibTransId="{CFB81982-5C03-49D2-A900-6C72DA9198DF}"/>
    <dgm:cxn modelId="{2C19054B-D85B-455C-BFCF-BEC7323EAA3E}" srcId="{F0C04014-5F09-4526-8826-4638B6D9996B}" destId="{9550F134-BC94-4FEB-BB0A-43BE56B12FC9}" srcOrd="6" destOrd="0" parTransId="{6BD9A0E7-68A9-4C28-92BF-71D424FF9E87}" sibTransId="{9E37C997-B938-4D29-8A49-FD17650165EE}"/>
    <dgm:cxn modelId="{3B040F93-96F3-4758-89E3-D2C3895B71F9}" type="presOf" srcId="{BE5CCFC8-CDDD-46DB-9E73-DDA455616987}" destId="{61903EAC-0595-4663-8D18-297D69015ED4}" srcOrd="0" destOrd="4" presId="urn:microsoft.com/office/officeart/2005/8/layout/hList1"/>
    <dgm:cxn modelId="{D5444702-49BF-4716-8D61-06520347BFD1}" srcId="{A35781A0-A565-44CF-BE38-674EAE6D9DF3}" destId="{1586E31E-52D3-4C84-BB1A-F81C2136E3AA}" srcOrd="1" destOrd="0" parTransId="{ADDB2BB0-10F4-417A-8817-E46CC865422F}" sibTransId="{CFBF2A33-55D4-4DE3-AA18-4B3D8C6C2155}"/>
    <dgm:cxn modelId="{610E6DF7-2479-41AD-8E27-99B0F0C1548A}" type="presOf" srcId="{60BDA6D5-BF0B-430C-B418-6B0AE0327C68}" destId="{3491B561-E70F-41D8-86AB-AB6EC8ABA442}" srcOrd="0" destOrd="0" presId="urn:microsoft.com/office/officeart/2005/8/layout/hList1"/>
    <dgm:cxn modelId="{5F2B6852-FE51-41FD-B095-A2C5627E5CEB}" srcId="{C806DBDA-56EE-4B54-8647-E407234C4B13}" destId="{8EDAE931-1E6E-48AD-9960-2C384059E188}" srcOrd="0" destOrd="0" parTransId="{F0C064E9-CB49-4358-BD3A-3D44754222F8}" sibTransId="{368A4964-379F-4EE1-8E5F-0AE98013F21F}"/>
    <dgm:cxn modelId="{13EC5DCB-CC26-4767-A5DA-B1AFF2BCE5D7}" type="presOf" srcId="{972DE10A-1D51-470E-B443-62DF93005F1B}" destId="{17CB0674-D6E3-47B9-B987-875709E1D972}" srcOrd="0" destOrd="2" presId="urn:microsoft.com/office/officeart/2005/8/layout/hList1"/>
    <dgm:cxn modelId="{2BDD9B0C-1BB7-4C1F-AB47-9A1CEAD4739D}" srcId="{CFC7537A-0608-4761-BBD8-CF86C4371AB2}" destId="{7FDEDC0A-A163-4224-8C0A-E95C8038EE22}" srcOrd="2" destOrd="0" parTransId="{F0AEF7CC-E944-4417-A326-63F66E27FC1D}" sibTransId="{71B28FB9-AFC4-45E9-AB1E-FB0960187519}"/>
    <dgm:cxn modelId="{F47ADFEF-DC0D-430B-A72E-44C4D2777A85}" srcId="{60BDA6D5-BF0B-430C-B418-6B0AE0327C68}" destId="{972DE10A-1D51-470E-B443-62DF93005F1B}" srcOrd="2" destOrd="0" parTransId="{14CFB969-A520-4AB5-8051-0CCC286234FB}" sibTransId="{8A9597D6-260D-4396-9B40-2F91884C2E93}"/>
    <dgm:cxn modelId="{4D0F59DA-7502-43D9-B10A-A0ABA41F1CBE}" srcId="{F0C04014-5F09-4526-8826-4638B6D9996B}" destId="{3A81CF90-A76C-495B-AEE8-70AE9150621E}" srcOrd="2" destOrd="0" parTransId="{DC7F548B-934A-4C75-8F1B-A4F934502F3E}" sibTransId="{EAD2F08A-4F3E-4C0A-9144-D162EC54EF68}"/>
    <dgm:cxn modelId="{1BC93555-ED19-41DC-A3B4-39A1966F3448}" type="presOf" srcId="{6D474DCE-BE49-459C-A35F-5EA2648B3619}" destId="{54184F70-87BC-460F-9C85-CCFC680CDF1E}" srcOrd="0" destOrd="1" presId="urn:microsoft.com/office/officeart/2005/8/layout/hList1"/>
    <dgm:cxn modelId="{A3AE90E4-0ECF-43B8-B216-5E8E3A430638}" srcId="{CFC7537A-0608-4761-BBD8-CF86C4371AB2}" destId="{EACCCBB9-C3EB-4326-B8EE-E77307351A6B}" srcOrd="1" destOrd="0" parTransId="{319AA449-7CB3-4FDA-9A37-9D4B64DEC3DA}" sibTransId="{0D19222C-3824-4A62-B28E-4EF150D3342F}"/>
    <dgm:cxn modelId="{59A93281-CC2B-4437-A823-E501B8A661FA}" srcId="{A35781A0-A565-44CF-BE38-674EAE6D9DF3}" destId="{2B7CB4AC-4891-4549-A91D-33FB96FA1010}" srcOrd="2" destOrd="0" parTransId="{FB32AE76-8C51-481C-BF3F-66667B024A0A}" sibTransId="{4E507A9F-5EF3-4444-A68B-DA69DFEDB609}"/>
    <dgm:cxn modelId="{8FB0CB29-FBB1-4218-9B08-7E5719A16033}" srcId="{3BE7A915-DC6C-4E97-8862-5A5FCAA127DB}" destId="{C806DBDA-56EE-4B54-8647-E407234C4B13}" srcOrd="0" destOrd="0" parTransId="{1D85B606-A27C-45BB-ABD1-AD756262B97F}" sibTransId="{1AC69295-AD1C-4C2D-B42D-DD760C12EAE5}"/>
    <dgm:cxn modelId="{D377CBDC-0EA2-47F6-A7DA-3D6F0F861B0E}" srcId="{C806DBDA-56EE-4B54-8647-E407234C4B13}" destId="{3FC0BF34-9D0C-4E22-BBDB-2CEB0170F346}" srcOrd="4" destOrd="0" parTransId="{36305ECA-B7B0-4742-BEAD-2C1C029C05CC}" sibTransId="{15F18A45-B6D6-4C5A-8395-6EFE8442E30D}"/>
    <dgm:cxn modelId="{72063229-8421-4518-BF66-5A78D9A1C5AF}" srcId="{60BDA6D5-BF0B-430C-B418-6B0AE0327C68}" destId="{A92EC0A1-D52B-4DD2-A4E4-AA7B3C6BF112}" srcOrd="3" destOrd="0" parTransId="{5E59CD3B-3FA7-4DC3-B7E5-1C3580EB6E3B}" sibTransId="{C18CD198-27C0-46A2-9ADD-5EBED4314046}"/>
    <dgm:cxn modelId="{0A5B82B0-9BC2-4504-811F-63BF61A3764B}" type="presOf" srcId="{DAB413E3-A6AD-464C-A18E-92D7B40F311B}" destId="{282C92D3-D94C-42C5-B445-D46F81583EF7}" srcOrd="0" destOrd="2" presId="urn:microsoft.com/office/officeart/2005/8/layout/hList1"/>
    <dgm:cxn modelId="{AE863E79-4F35-4CF9-AFDA-82D4EFFC3B9F}" type="presOf" srcId="{3A81CF90-A76C-495B-AEE8-70AE9150621E}" destId="{54184F70-87BC-460F-9C85-CCFC680CDF1E}" srcOrd="0" destOrd="2" presId="urn:microsoft.com/office/officeart/2005/8/layout/hList1"/>
    <dgm:cxn modelId="{21566E19-983E-46FA-AF75-292B18A2FA14}" type="presOf" srcId="{BD5A8EEB-548C-4CAD-991A-F92010004ADC}" destId="{61903EAC-0595-4663-8D18-297D69015ED4}" srcOrd="0" destOrd="0" presId="urn:microsoft.com/office/officeart/2005/8/layout/hList1"/>
    <dgm:cxn modelId="{5B259471-1F11-47EC-9F4C-3849B6283A50}" srcId="{A35781A0-A565-44CF-BE38-674EAE6D9DF3}" destId="{74808E64-DFF0-4304-A32E-8B5EEF280C21}" srcOrd="4" destOrd="0" parTransId="{6116C2F5-7617-4D8A-BA22-FEB2E1EDE959}" sibTransId="{919B2F09-9AE0-411A-9A1C-EF6CFBC052FD}"/>
    <dgm:cxn modelId="{94C7EE75-0370-494B-8D68-B8F1CA6DC9ED}" type="presOf" srcId="{6DE2A9C3-C7F9-4B37-995E-4CA33F077A5C}" destId="{17CB0674-D6E3-47B9-B987-875709E1D972}" srcOrd="0" destOrd="4" presId="urn:microsoft.com/office/officeart/2005/8/layout/hList1"/>
    <dgm:cxn modelId="{04E0DD52-C083-494D-8FE2-8D5D4D3D988C}" type="presOf" srcId="{DDE7BF5E-5CAB-426E-9DF8-845A26C1CDD1}" destId="{61903EAC-0595-4663-8D18-297D69015ED4}" srcOrd="0" destOrd="5" presId="urn:microsoft.com/office/officeart/2005/8/layout/hList1"/>
    <dgm:cxn modelId="{A2A81D09-DDDF-46C7-B127-AF92FF075913}" type="presOf" srcId="{683B6CDA-F193-49E4-B8F1-951D6FC10468}" destId="{17CB0674-D6E3-47B9-B987-875709E1D972}" srcOrd="0" destOrd="1" presId="urn:microsoft.com/office/officeart/2005/8/layout/hList1"/>
    <dgm:cxn modelId="{E7F6C2C9-3EF2-4239-8E17-CB99EC64859A}" srcId="{A35781A0-A565-44CF-BE38-674EAE6D9DF3}" destId="{BBCCC436-CDAB-44D0-8584-4E7D6EE2E3D5}" srcOrd="5" destOrd="0" parTransId="{F767F47A-2C99-472F-9594-A57D35AF2225}" sibTransId="{0708B2C4-5251-488A-B92D-D601EA221385}"/>
    <dgm:cxn modelId="{B457BBBA-85B6-4B7F-A2A3-3A809A78DCCA}" type="presOf" srcId="{6916EE01-DF36-4B7E-B7D5-D467D38DD047}" destId="{54184F70-87BC-460F-9C85-CCFC680CDF1E}" srcOrd="0" destOrd="5" presId="urn:microsoft.com/office/officeart/2005/8/layout/hList1"/>
    <dgm:cxn modelId="{FF98C6D8-8EAE-4F79-A65F-79611C00D8F0}" srcId="{C806DBDA-56EE-4B54-8647-E407234C4B13}" destId="{6A239078-02B1-42F3-BB31-64ADF06EB815}" srcOrd="1" destOrd="0" parTransId="{9763FD84-7CD1-4D46-9319-AE2C0FBD2102}" sibTransId="{2BFCA8CA-4EE1-46A0-B921-683C34492A4F}"/>
    <dgm:cxn modelId="{C67DFF41-7C11-4F56-9463-86F250245F24}" srcId="{CFC7537A-0608-4761-BBD8-CF86C4371AB2}" destId="{2BE88A32-7B78-4F54-9AA1-76264BE08088}" srcOrd="3" destOrd="0" parTransId="{DF89BC67-28AF-496C-8B97-F3E94829A918}" sibTransId="{7AD5FE02-0830-4E1D-841C-AC25649D67AF}"/>
    <dgm:cxn modelId="{3E37977C-19FC-4C09-8F67-0A9AB93C41DB}" type="presOf" srcId="{F30F090A-EF14-48B4-9C02-FA2FDABE1B16}" destId="{282C92D3-D94C-42C5-B445-D46F81583EF7}" srcOrd="0" destOrd="3" presId="urn:microsoft.com/office/officeart/2005/8/layout/hList1"/>
    <dgm:cxn modelId="{9B136281-589D-4A6B-89A4-E6751316B1CB}" srcId="{CFC7537A-0608-4761-BBD8-CF86C4371AB2}" destId="{DDE7BF5E-5CAB-426E-9DF8-845A26C1CDD1}" srcOrd="5" destOrd="0" parTransId="{2AC23F42-74A7-4A3F-A5E3-A747E4AF5FC5}" sibTransId="{6AAD6E81-B49D-45D9-8D19-C08A41150394}"/>
    <dgm:cxn modelId="{547394ED-FCA3-44C1-9750-EE259990C05F}" type="presOf" srcId="{290786CC-07B3-4406-ADA5-0DF66F4B1780}" destId="{3FB772DD-8FD9-48BF-9906-41AF992588DD}" srcOrd="0" destOrd="1" presId="urn:microsoft.com/office/officeart/2005/8/layout/hList1"/>
    <dgm:cxn modelId="{EB4B9A8D-89BD-4F6E-A754-540C05842A7F}" type="presOf" srcId="{3BE7A915-DC6C-4E97-8862-5A5FCAA127DB}" destId="{0E9A87E0-A8BA-46A4-BE25-655866F1C979}" srcOrd="0" destOrd="0" presId="urn:microsoft.com/office/officeart/2005/8/layout/hList1"/>
    <dgm:cxn modelId="{C15CC48B-4A19-45F0-B3E4-483C5AD94A81}" srcId="{3BE7A915-DC6C-4E97-8862-5A5FCAA127DB}" destId="{F0C04014-5F09-4526-8826-4638B6D9996B}" srcOrd="3" destOrd="0" parTransId="{D71C7208-9A27-4D6D-AB9E-ECEFBD961FEA}" sibTransId="{2F70AB8C-DFB3-403C-AAE9-6174DB7893DE}"/>
    <dgm:cxn modelId="{082DC2BB-715C-499F-9A66-9C2DA4486301}" srcId="{60BDA6D5-BF0B-430C-B418-6B0AE0327C68}" destId="{6DE2A9C3-C7F9-4B37-995E-4CA33F077A5C}" srcOrd="4" destOrd="0" parTransId="{F4D939B6-CFA0-46E7-A23F-FD73ECC89A32}" sibTransId="{770E405D-40B2-4A07-99A5-07AAF37F75CF}"/>
    <dgm:cxn modelId="{F38108F9-2161-4942-BBC2-5CCC0F2E2DFC}" type="presOf" srcId="{2BE88A32-7B78-4F54-9AA1-76264BE08088}" destId="{61903EAC-0595-4663-8D18-297D69015ED4}" srcOrd="0" destOrd="3" presId="urn:microsoft.com/office/officeart/2005/8/layout/hList1"/>
    <dgm:cxn modelId="{8F4C56B5-EC38-4994-BBDE-100CFCF80FF9}" srcId="{C806DBDA-56EE-4B54-8647-E407234C4B13}" destId="{1FA6F8AC-424F-466A-8FEE-CD01851DEB9F}" srcOrd="6" destOrd="0" parTransId="{A6800BAF-9A0C-4D73-8E55-1BA4DC3337A9}" sibTransId="{5541F691-E9BC-443E-A1E8-429EDDE904F6}"/>
    <dgm:cxn modelId="{6D2C3032-A7D9-43CC-B1BA-A23AB390AAB5}" srcId="{F0C04014-5F09-4526-8826-4638B6D9996B}" destId="{6D474DCE-BE49-459C-A35F-5EA2648B3619}" srcOrd="1" destOrd="0" parTransId="{06B2B13A-0444-44A6-B06A-7CF11FBB8E61}" sibTransId="{A86572F8-4B7C-48F8-AE5F-2922D2F699D4}"/>
    <dgm:cxn modelId="{3AB88E9D-B662-4218-A408-C205F11B25F7}" type="presOf" srcId="{1FA6F8AC-424F-466A-8FEE-CD01851DEB9F}" destId="{282C92D3-D94C-42C5-B445-D46F81583EF7}" srcOrd="0" destOrd="6" presId="urn:microsoft.com/office/officeart/2005/8/layout/hList1"/>
    <dgm:cxn modelId="{A0D169F3-7A4C-42C1-8BEF-7090E74AD811}" srcId="{C806DBDA-56EE-4B54-8647-E407234C4B13}" destId="{F30F090A-EF14-48B4-9C02-FA2FDABE1B16}" srcOrd="3" destOrd="0" parTransId="{D6F16C46-C93B-49CF-A047-68D9D0F832AD}" sibTransId="{E5937593-16BE-49D9-9687-B8BA2C7E63D8}"/>
    <dgm:cxn modelId="{7B17CC69-AF7B-498D-BC6A-D065D762F621}" srcId="{A35781A0-A565-44CF-BE38-674EAE6D9DF3}" destId="{8C106AB9-DB00-4271-A697-D449FBEB6838}" srcOrd="6" destOrd="0" parTransId="{CFD58A1C-B79C-4C41-9398-E26C8F0CE5E8}" sibTransId="{C1230689-35FC-4BD6-90F0-8F7ABB03ADE5}"/>
    <dgm:cxn modelId="{56C37FD8-A04D-44DD-8540-FCF8C9BE7C1A}" srcId="{C806DBDA-56EE-4B54-8647-E407234C4B13}" destId="{DAB413E3-A6AD-464C-A18E-92D7B40F311B}" srcOrd="2" destOrd="0" parTransId="{7C922581-2D9E-459A-BD52-90CD90C5110F}" sibTransId="{9BB61C21-E311-44A1-B7F0-A92CD5A807C1}"/>
    <dgm:cxn modelId="{92DC5E62-2F3A-4B3B-B8C8-8A491714BF48}" type="presOf" srcId="{8C106AB9-DB00-4271-A697-D449FBEB6838}" destId="{B9068B88-A0B8-4915-BF65-0DED2F39299B}" srcOrd="0" destOrd="6" presId="urn:microsoft.com/office/officeart/2005/8/layout/hList1"/>
    <dgm:cxn modelId="{E54F0DA0-2DB4-4CB7-8C51-78BDB8F8E6ED}" type="presParOf" srcId="{0E9A87E0-A8BA-46A4-BE25-655866F1C979}" destId="{440FE5B4-5457-4458-86D1-FD9C820CDE39}" srcOrd="0" destOrd="0" presId="urn:microsoft.com/office/officeart/2005/8/layout/hList1"/>
    <dgm:cxn modelId="{BE1F7E8E-17C5-4E4A-9F50-291EA0BE1D21}" type="presParOf" srcId="{440FE5B4-5457-4458-86D1-FD9C820CDE39}" destId="{93CD7F88-E831-46DB-9F14-018BD42BAF57}" srcOrd="0" destOrd="0" presId="urn:microsoft.com/office/officeart/2005/8/layout/hList1"/>
    <dgm:cxn modelId="{C16C24D8-F550-4CB5-8E37-F4D78B5B5245}" type="presParOf" srcId="{440FE5B4-5457-4458-86D1-FD9C820CDE39}" destId="{282C92D3-D94C-42C5-B445-D46F81583EF7}" srcOrd="1" destOrd="0" presId="urn:microsoft.com/office/officeart/2005/8/layout/hList1"/>
    <dgm:cxn modelId="{13337AFE-DD83-4AC9-9682-8B2494CB2D0B}" type="presParOf" srcId="{0E9A87E0-A8BA-46A4-BE25-655866F1C979}" destId="{3068CB5C-DA5C-4A9A-ADC5-F4DBBF710E22}" srcOrd="1" destOrd="0" presId="urn:microsoft.com/office/officeart/2005/8/layout/hList1"/>
    <dgm:cxn modelId="{89E8249F-C7C0-4EBE-94B8-226758384155}" type="presParOf" srcId="{0E9A87E0-A8BA-46A4-BE25-655866F1C979}" destId="{1C11449A-D2AC-4DAD-A322-7A68D2F223B7}" srcOrd="2" destOrd="0" presId="urn:microsoft.com/office/officeart/2005/8/layout/hList1"/>
    <dgm:cxn modelId="{7313DE03-4122-425E-8FFE-A2E6F0204A02}" type="presParOf" srcId="{1C11449A-D2AC-4DAD-A322-7A68D2F223B7}" destId="{F4A3F4EB-2001-4B2D-95D9-3F799A3BE474}" srcOrd="0" destOrd="0" presId="urn:microsoft.com/office/officeart/2005/8/layout/hList1"/>
    <dgm:cxn modelId="{37F7EC0B-6176-4521-AA55-873FFDE2EBA7}" type="presParOf" srcId="{1C11449A-D2AC-4DAD-A322-7A68D2F223B7}" destId="{B9068B88-A0B8-4915-BF65-0DED2F39299B}" srcOrd="1" destOrd="0" presId="urn:microsoft.com/office/officeart/2005/8/layout/hList1"/>
    <dgm:cxn modelId="{DA0790F9-EC7E-4340-985A-0A344C516071}" type="presParOf" srcId="{0E9A87E0-A8BA-46A4-BE25-655866F1C979}" destId="{9D424435-2F0F-4FFE-A22A-34593FFBE117}" srcOrd="3" destOrd="0" presId="urn:microsoft.com/office/officeart/2005/8/layout/hList1"/>
    <dgm:cxn modelId="{1BB5A0EB-C3EA-416C-96B4-0995C668CA7C}" type="presParOf" srcId="{0E9A87E0-A8BA-46A4-BE25-655866F1C979}" destId="{50BCBA56-73DB-4048-A97D-14C08D4AE0C6}" srcOrd="4" destOrd="0" presId="urn:microsoft.com/office/officeart/2005/8/layout/hList1"/>
    <dgm:cxn modelId="{85C9C94F-00EF-4A55-9EF8-BB60F814F486}" type="presParOf" srcId="{50BCBA56-73DB-4048-A97D-14C08D4AE0C6}" destId="{B822DED0-17AB-4C70-8C8C-85024A51E657}" srcOrd="0" destOrd="0" presId="urn:microsoft.com/office/officeart/2005/8/layout/hList1"/>
    <dgm:cxn modelId="{83EEE641-999C-49FE-B8D1-73E72DDB7DB8}" type="presParOf" srcId="{50BCBA56-73DB-4048-A97D-14C08D4AE0C6}" destId="{61903EAC-0595-4663-8D18-297D69015ED4}" srcOrd="1" destOrd="0" presId="urn:microsoft.com/office/officeart/2005/8/layout/hList1"/>
    <dgm:cxn modelId="{7BF852AF-6F5B-404C-B5B9-1FE44A5FF5C0}" type="presParOf" srcId="{0E9A87E0-A8BA-46A4-BE25-655866F1C979}" destId="{A7393A36-9F92-401D-9A47-F7FE9A787375}" srcOrd="5" destOrd="0" presId="urn:microsoft.com/office/officeart/2005/8/layout/hList1"/>
    <dgm:cxn modelId="{A8720DEC-5CBC-4AF4-A323-6F4130A11C86}" type="presParOf" srcId="{0E9A87E0-A8BA-46A4-BE25-655866F1C979}" destId="{D4FD35F6-578C-4A49-873D-8C74853319E7}" srcOrd="6" destOrd="0" presId="urn:microsoft.com/office/officeart/2005/8/layout/hList1"/>
    <dgm:cxn modelId="{C2DF3DA6-82E2-4D1F-8B13-18AF61A4E3C2}" type="presParOf" srcId="{D4FD35F6-578C-4A49-873D-8C74853319E7}" destId="{6BEEB2D1-3F92-4AB4-A123-6E795718E6D2}" srcOrd="0" destOrd="0" presId="urn:microsoft.com/office/officeart/2005/8/layout/hList1"/>
    <dgm:cxn modelId="{556D0E5F-7AA2-4D8B-A7A7-E201C47C3985}" type="presParOf" srcId="{D4FD35F6-578C-4A49-873D-8C74853319E7}" destId="{54184F70-87BC-460F-9C85-CCFC680CDF1E}" srcOrd="1" destOrd="0" presId="urn:microsoft.com/office/officeart/2005/8/layout/hList1"/>
    <dgm:cxn modelId="{A53F722D-5626-4A27-853F-EF1F3CFE68FB}" type="presParOf" srcId="{0E9A87E0-A8BA-46A4-BE25-655866F1C979}" destId="{2A31C415-F780-4FF7-A933-A1C1457AA54A}" srcOrd="7" destOrd="0" presId="urn:microsoft.com/office/officeart/2005/8/layout/hList1"/>
    <dgm:cxn modelId="{33E15801-7D5E-4B32-ABF3-A034FE05C1D6}" type="presParOf" srcId="{0E9A87E0-A8BA-46A4-BE25-655866F1C979}" destId="{6B664018-BE48-4284-A743-9E743E2F3FD5}" srcOrd="8" destOrd="0" presId="urn:microsoft.com/office/officeart/2005/8/layout/hList1"/>
    <dgm:cxn modelId="{17BB09C2-1C16-44FB-A005-03452263512C}" type="presParOf" srcId="{6B664018-BE48-4284-A743-9E743E2F3FD5}" destId="{3491B561-E70F-41D8-86AB-AB6EC8ABA442}" srcOrd="0" destOrd="0" presId="urn:microsoft.com/office/officeart/2005/8/layout/hList1"/>
    <dgm:cxn modelId="{8F0498FF-7FB6-4956-8E7C-7A4BE145A0A5}" type="presParOf" srcId="{6B664018-BE48-4284-A743-9E743E2F3FD5}" destId="{17CB0674-D6E3-47B9-B987-875709E1D972}" srcOrd="1" destOrd="0" presId="urn:microsoft.com/office/officeart/2005/8/layout/hList1"/>
    <dgm:cxn modelId="{858723D1-5788-4329-9899-CD58A889C7AA}" type="presParOf" srcId="{0E9A87E0-A8BA-46A4-BE25-655866F1C979}" destId="{650F0DE8-8D58-43B5-A71E-4DD511446177}" srcOrd="9" destOrd="0" presId="urn:microsoft.com/office/officeart/2005/8/layout/hList1"/>
    <dgm:cxn modelId="{7C5E136A-42F8-4867-81EA-BC8B1984DB7C}" type="presParOf" srcId="{0E9A87E0-A8BA-46A4-BE25-655866F1C979}" destId="{4B84E75E-9E65-485B-9909-995E5E6925AB}" srcOrd="10" destOrd="0" presId="urn:microsoft.com/office/officeart/2005/8/layout/hList1"/>
    <dgm:cxn modelId="{89406B58-7CF5-4BCC-A917-3EDB81465B9E}" type="presParOf" srcId="{4B84E75E-9E65-485B-9909-995E5E6925AB}" destId="{D8D72F5D-3CF8-4A0A-B377-EC996FD47E43}" srcOrd="0" destOrd="0" presId="urn:microsoft.com/office/officeart/2005/8/layout/hList1"/>
    <dgm:cxn modelId="{A1CD93D6-3E3B-4B3D-B44B-24EFFD1A769D}" type="presParOf" srcId="{4B84E75E-9E65-485B-9909-995E5E6925AB}" destId="{3FB772DD-8FD9-48BF-9906-41AF992588D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D7F88-E831-46DB-9F14-018BD42BAF57}">
      <dsp:nvSpPr>
        <dsp:cNvPr id="0" name=""/>
        <dsp:cNvSpPr/>
      </dsp:nvSpPr>
      <dsp:spPr>
        <a:xfrm>
          <a:off x="3249" y="795129"/>
          <a:ext cx="1726591" cy="4749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MØDE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EMNE 1: FORRETNINGSREGLER 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PRIORITERING AF ISSUELOG</a:t>
          </a:r>
        </a:p>
      </dsp:txBody>
      <dsp:txXfrm>
        <a:off x="3249" y="795129"/>
        <a:ext cx="1726591" cy="474900"/>
      </dsp:txXfrm>
    </dsp:sp>
    <dsp:sp modelId="{282C92D3-D94C-42C5-B445-D46F81583EF7}">
      <dsp:nvSpPr>
        <dsp:cNvPr id="0" name=""/>
        <dsp:cNvSpPr/>
      </dsp:nvSpPr>
      <dsp:spPr>
        <a:xfrm>
          <a:off x="3249" y="1270029"/>
          <a:ext cx="1726591" cy="30744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9</a:t>
          </a:r>
          <a:r>
            <a:rPr lang="da-DK" sz="1100" kern="1200" smtClean="0"/>
            <a:t>. november </a:t>
          </a:r>
          <a:r>
            <a:rPr lang="da-DK" sz="1100" kern="1200" dirty="0" smtClean="0"/>
            <a:t>2020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Præsentation og dialog om Forretningsreglerne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Præsentation af </a:t>
          </a:r>
          <a:r>
            <a:rPr lang="da-DK" sz="1100" kern="1200" dirty="0" err="1" smtClean="0"/>
            <a:t>issuelog</a:t>
          </a:r>
          <a:r>
            <a:rPr lang="da-DK" sz="1100" kern="1200" dirty="0" smtClean="0"/>
            <a:t> med fokus på Pilot og senere implementering af løsningen. Vi afklarer og afslutter emner på mødet.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Prioritering mm. af de resterende emner i </a:t>
          </a:r>
          <a:r>
            <a:rPr lang="da-DK" sz="1100" kern="1200" dirty="0" err="1" smtClean="0"/>
            <a:t>issuelog</a:t>
          </a:r>
          <a:r>
            <a:rPr lang="da-DK" sz="1100" kern="1200" dirty="0" smtClean="0"/>
            <a:t> – beslutning om enkelte emner skal behandles i parallel mindre grupper.</a:t>
          </a:r>
          <a:endParaRPr lang="da-DK" sz="1100" kern="1200" dirty="0"/>
        </a:p>
      </dsp:txBody>
      <dsp:txXfrm>
        <a:off x="3249" y="1270029"/>
        <a:ext cx="1726591" cy="3074400"/>
      </dsp:txXfrm>
    </dsp:sp>
    <dsp:sp modelId="{F4A3F4EB-2001-4B2D-95D9-3F799A3BE474}">
      <dsp:nvSpPr>
        <dsp:cNvPr id="0" name=""/>
        <dsp:cNvSpPr/>
      </dsp:nvSpPr>
      <dsp:spPr>
        <a:xfrm>
          <a:off x="1971563" y="795129"/>
          <a:ext cx="1726591" cy="474900"/>
        </a:xfrm>
        <a:prstGeom prst="rect">
          <a:avLst/>
        </a:prstGeom>
        <a:solidFill>
          <a:srgbClr val="E99B69"/>
        </a:solidFill>
        <a:ln w="12700" cap="flat" cmpd="sng" algn="ctr">
          <a:solidFill>
            <a:schemeClr val="accent3">
              <a:hueOff val="1344796"/>
              <a:satOff val="-11353"/>
              <a:lumOff val="-90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HJEMMEOPGAVE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EMNE 1: FORRETNINGSREGLER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800" kern="1200" dirty="0" smtClean="0"/>
        </a:p>
      </dsp:txBody>
      <dsp:txXfrm>
        <a:off x="1971563" y="795129"/>
        <a:ext cx="1726591" cy="474900"/>
      </dsp:txXfrm>
    </dsp:sp>
    <dsp:sp modelId="{B9068B88-A0B8-4915-BF65-0DED2F39299B}">
      <dsp:nvSpPr>
        <dsp:cNvPr id="0" name=""/>
        <dsp:cNvSpPr/>
      </dsp:nvSpPr>
      <dsp:spPr>
        <a:xfrm>
          <a:off x="1971563" y="1270029"/>
          <a:ext cx="1726591" cy="3074400"/>
        </a:xfrm>
        <a:prstGeom prst="rect">
          <a:avLst/>
        </a:prstGeom>
        <a:solidFill>
          <a:schemeClr val="accent3">
            <a:tint val="40000"/>
            <a:alpha val="90000"/>
            <a:hueOff val="1371678"/>
            <a:satOff val="-15426"/>
            <a:lumOff val="-208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371678"/>
              <a:satOff val="-15426"/>
              <a:lumOff val="-20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9-17 november 2020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Forretningsregler cleares af i jeres bagland. 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Tilbagemelding skriftelig senest d. 17. november 2020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>
              <a:solidFill>
                <a:srgbClr val="FF0000"/>
              </a:solidFill>
            </a:rPr>
            <a:t>Jeg synes ikke </a:t>
          </a:r>
          <a:r>
            <a:rPr lang="da-DK" sz="1100" kern="1200" dirty="0" err="1" smtClean="0">
              <a:solidFill>
                <a:srgbClr val="FF0000"/>
              </a:solidFill>
            </a:rPr>
            <a:t>issuelog</a:t>
          </a:r>
          <a:r>
            <a:rPr lang="da-DK" sz="1100" kern="1200" dirty="0" smtClean="0">
              <a:solidFill>
                <a:srgbClr val="FF0000"/>
              </a:solidFill>
            </a:rPr>
            <a:t> skal til skriftelig kommentering</a:t>
          </a:r>
          <a:endParaRPr lang="da-DK" sz="1100" kern="1200" dirty="0">
            <a:solidFill>
              <a:srgbClr val="FF0000"/>
            </a:solidFill>
          </a:endParaRPr>
        </a:p>
      </dsp:txBody>
      <dsp:txXfrm>
        <a:off x="1971563" y="1270029"/>
        <a:ext cx="1726591" cy="3074400"/>
      </dsp:txXfrm>
    </dsp:sp>
    <dsp:sp modelId="{B822DED0-17AB-4C70-8C8C-85024A51E657}">
      <dsp:nvSpPr>
        <dsp:cNvPr id="0" name=""/>
        <dsp:cNvSpPr/>
      </dsp:nvSpPr>
      <dsp:spPr>
        <a:xfrm>
          <a:off x="3939878" y="795129"/>
          <a:ext cx="1726591" cy="474900"/>
        </a:xfrm>
        <a:prstGeom prst="rect">
          <a:avLst/>
        </a:prstGeom>
        <a:solidFill>
          <a:srgbClr val="D7B64D"/>
        </a:solidFill>
        <a:ln w="12700" cap="flat" cmpd="sng" algn="ctr">
          <a:solidFill>
            <a:schemeClr val="accent3">
              <a:hueOff val="2689592"/>
              <a:satOff val="-22707"/>
              <a:lumOff val="-18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MØDE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EMNE 1: FORRETNINGSREGLER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EMNE 2: AFTALER </a:t>
          </a:r>
        </a:p>
      </dsp:txBody>
      <dsp:txXfrm>
        <a:off x="3939878" y="795129"/>
        <a:ext cx="1726591" cy="474900"/>
      </dsp:txXfrm>
    </dsp:sp>
    <dsp:sp modelId="{61903EAC-0595-4663-8D18-297D69015ED4}">
      <dsp:nvSpPr>
        <dsp:cNvPr id="0" name=""/>
        <dsp:cNvSpPr/>
      </dsp:nvSpPr>
      <dsp:spPr>
        <a:xfrm>
          <a:off x="3939878" y="1270029"/>
          <a:ext cx="1726591" cy="3074400"/>
        </a:xfrm>
        <a:prstGeom prst="rect">
          <a:avLst/>
        </a:prstGeom>
        <a:solidFill>
          <a:schemeClr val="accent3">
            <a:tint val="40000"/>
            <a:alpha val="90000"/>
            <a:hueOff val="2743356"/>
            <a:satOff val="-30852"/>
            <a:lumOff val="-4177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743356"/>
              <a:satOff val="-30852"/>
              <a:lumOff val="-4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26. November 2020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Opsamling på forretningsregler – klargøring til indstilling i styregruppen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Emne 2, alt efter prioritering på </a:t>
          </a:r>
          <a:r>
            <a:rPr lang="da-DK" sz="1100" kern="1200" dirty="0" err="1" smtClean="0"/>
            <a:t>issuelog</a:t>
          </a:r>
          <a:r>
            <a:rPr lang="da-DK" sz="1100" kern="1200" dirty="0" smtClean="0"/>
            <a:t>, pt. aftaler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Opsamling på </a:t>
          </a:r>
          <a:r>
            <a:rPr lang="da-DK" sz="1100" kern="1200" dirty="0" err="1" smtClean="0"/>
            <a:t>issuelog</a:t>
          </a:r>
          <a:endParaRPr lang="da-DK" sz="1100" kern="1200" dirty="0"/>
        </a:p>
      </dsp:txBody>
      <dsp:txXfrm>
        <a:off x="3939878" y="1270029"/>
        <a:ext cx="1726591" cy="3074400"/>
      </dsp:txXfrm>
    </dsp:sp>
    <dsp:sp modelId="{6BEEB2D1-3F92-4AB4-A123-6E795718E6D2}">
      <dsp:nvSpPr>
        <dsp:cNvPr id="0" name=""/>
        <dsp:cNvSpPr/>
      </dsp:nvSpPr>
      <dsp:spPr>
        <a:xfrm>
          <a:off x="5908192" y="795129"/>
          <a:ext cx="1726591" cy="474900"/>
        </a:xfrm>
        <a:prstGeom prst="rect">
          <a:avLst/>
        </a:prstGeom>
        <a:solidFill>
          <a:srgbClr val="A8BA3B"/>
        </a:solidFill>
        <a:ln w="12700" cap="flat" cmpd="sng" algn="ctr">
          <a:solidFill>
            <a:schemeClr val="accent3">
              <a:hueOff val="4034388"/>
              <a:satOff val="-34060"/>
              <a:lumOff val="-27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MØDE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EMNE 3: KODER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EMNE 4: KRYDSREFERENCER</a:t>
          </a:r>
        </a:p>
      </dsp:txBody>
      <dsp:txXfrm>
        <a:off x="5908192" y="795129"/>
        <a:ext cx="1726591" cy="474900"/>
      </dsp:txXfrm>
    </dsp:sp>
    <dsp:sp modelId="{54184F70-87BC-460F-9C85-CCFC680CDF1E}">
      <dsp:nvSpPr>
        <dsp:cNvPr id="0" name=""/>
        <dsp:cNvSpPr/>
      </dsp:nvSpPr>
      <dsp:spPr>
        <a:xfrm>
          <a:off x="5908192" y="1270029"/>
          <a:ext cx="1726591" cy="3074400"/>
        </a:xfrm>
        <a:prstGeom prst="rect">
          <a:avLst/>
        </a:prstGeom>
        <a:solidFill>
          <a:schemeClr val="accent3">
            <a:tint val="40000"/>
            <a:alpha val="90000"/>
            <a:hueOff val="4115034"/>
            <a:satOff val="-46278"/>
            <a:lumOff val="-6266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4115034"/>
              <a:satOff val="-46278"/>
              <a:lumOff val="-62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11. December 2020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Gennemgang af koder  der anvendes i CDA dokumenterne og påbegyndelse på hvordan vi får afklaret manglende koder.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Yderligere proces afklares efter mødet og den skriftelige hjemmeopgave.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Krydsreferencer og opsamling på </a:t>
          </a:r>
          <a:r>
            <a:rPr lang="da-DK" sz="1100" kern="1200" dirty="0" err="1" smtClean="0"/>
            <a:t>issuelog</a:t>
          </a:r>
          <a:endParaRPr lang="da-DK" sz="1100" kern="1200" dirty="0"/>
        </a:p>
      </dsp:txBody>
      <dsp:txXfrm>
        <a:off x="5908192" y="1270029"/>
        <a:ext cx="1726591" cy="3074400"/>
      </dsp:txXfrm>
    </dsp:sp>
    <dsp:sp modelId="{3491B561-E70F-41D8-86AB-AB6EC8ABA442}">
      <dsp:nvSpPr>
        <dsp:cNvPr id="0" name=""/>
        <dsp:cNvSpPr/>
      </dsp:nvSpPr>
      <dsp:spPr>
        <a:xfrm>
          <a:off x="7858774" y="795129"/>
          <a:ext cx="1726591" cy="474900"/>
        </a:xfrm>
        <a:prstGeom prst="rect">
          <a:avLst/>
        </a:prstGeom>
        <a:solidFill>
          <a:srgbClr val="628B3B"/>
        </a:solidFill>
        <a:ln w="12700" cap="flat" cmpd="sng" algn="ctr">
          <a:solidFill>
            <a:schemeClr val="accent3">
              <a:hueOff val="5379185"/>
              <a:satOff val="-45414"/>
              <a:lumOff val="-36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HJEMMEOPGAVE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EMNE 3: KODER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800" kern="1200" dirty="0"/>
        </a:p>
      </dsp:txBody>
      <dsp:txXfrm>
        <a:off x="7858774" y="795129"/>
        <a:ext cx="1726591" cy="474900"/>
      </dsp:txXfrm>
    </dsp:sp>
    <dsp:sp modelId="{17CB0674-D6E3-47B9-B987-875709E1D972}">
      <dsp:nvSpPr>
        <dsp:cNvPr id="0" name=""/>
        <dsp:cNvSpPr/>
      </dsp:nvSpPr>
      <dsp:spPr>
        <a:xfrm>
          <a:off x="7860742" y="1282142"/>
          <a:ext cx="1726591" cy="3074400"/>
        </a:xfrm>
        <a:prstGeom prst="rect">
          <a:avLst/>
        </a:prstGeom>
        <a:solidFill>
          <a:schemeClr val="accent3">
            <a:tint val="40000"/>
            <a:alpha val="90000"/>
            <a:hueOff val="5486711"/>
            <a:satOff val="-61704"/>
            <a:lumOff val="-8354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5486711"/>
              <a:satOff val="-61704"/>
              <a:lumOff val="-83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11-18 december 2020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Koder cleares af i jeres bagland.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Tilbagemelding skriftelig senest d. 18. december</a:t>
          </a:r>
          <a:endParaRPr lang="da-DK" sz="1100" kern="1200" dirty="0"/>
        </a:p>
      </dsp:txBody>
      <dsp:txXfrm>
        <a:off x="7860742" y="1282142"/>
        <a:ext cx="1726591" cy="3074400"/>
      </dsp:txXfrm>
    </dsp:sp>
    <dsp:sp modelId="{D8D72F5D-3CF8-4A0A-B377-EC996FD47E43}">
      <dsp:nvSpPr>
        <dsp:cNvPr id="0" name=""/>
        <dsp:cNvSpPr/>
      </dsp:nvSpPr>
      <dsp:spPr>
        <a:xfrm>
          <a:off x="9844820" y="795129"/>
          <a:ext cx="1726591" cy="474900"/>
        </a:xfrm>
        <a:prstGeom prst="rect">
          <a:avLst/>
        </a:prstGeom>
        <a:solidFill>
          <a:srgbClr val="3B6236"/>
        </a:solidFill>
        <a:ln w="12700" cap="flat" cmpd="sng" algn="ctr">
          <a:solidFill>
            <a:schemeClr val="accent3">
              <a:hueOff val="6723981"/>
              <a:satOff val="-56767"/>
              <a:lumOff val="-45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MØDE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SNITFLADEBESKRIVELSE</a:t>
          </a:r>
        </a:p>
      </dsp:txBody>
      <dsp:txXfrm>
        <a:off x="9844820" y="795129"/>
        <a:ext cx="1726591" cy="474900"/>
      </dsp:txXfrm>
    </dsp:sp>
    <dsp:sp modelId="{3FB772DD-8FD9-48BF-9906-41AF992588DD}">
      <dsp:nvSpPr>
        <dsp:cNvPr id="0" name=""/>
        <dsp:cNvSpPr/>
      </dsp:nvSpPr>
      <dsp:spPr>
        <a:xfrm>
          <a:off x="9844820" y="1270029"/>
          <a:ext cx="1726591" cy="3074400"/>
        </a:xfrm>
        <a:prstGeom prst="rect">
          <a:avLst/>
        </a:prstGeom>
        <a:solidFill>
          <a:schemeClr val="accent3">
            <a:tint val="40000"/>
            <a:alpha val="90000"/>
            <a:hueOff val="6858389"/>
            <a:satOff val="-77130"/>
            <a:lumOff val="-10443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6858389"/>
              <a:satOff val="-77130"/>
              <a:lumOff val="-104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7. Januar 2021</a:t>
          </a: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a-DK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a-DK" sz="1100" kern="1200" dirty="0" smtClean="0"/>
            <a:t>Gennemgang af snitfladebeskrivelsen til Læse/skrivefacade komponenten V. udviklingsleverandøren Trifork </a:t>
          </a:r>
          <a:endParaRPr lang="da-DK" sz="1100" kern="1200" dirty="0"/>
        </a:p>
      </dsp:txBody>
      <dsp:txXfrm>
        <a:off x="9844820" y="1270029"/>
        <a:ext cx="1726591" cy="3074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0C011-4E04-4CA2-8E45-31FFE842643D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92023-D759-4CA1-AAA3-CB9AFC5403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9093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>
              <a:cs typeface="Calibri"/>
            </a:endParaRP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EC371-5A9F-7344-869B-5130A784412A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22064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EC371-5A9F-7344-869B-5130A784412A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60001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3BB8E-F81C-244F-8805-F8B942E98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35" y="756211"/>
            <a:ext cx="5498412" cy="972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4371AF0-45CD-3B46-9F69-6E6507879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4093731-5FC9-D649-B875-0D84C067C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7355554-4261-A744-9E7B-D1A16DBD4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34F0D1-5088-7B44-9FF1-F64A6385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4277EEC6-CFD4-694A-9A2E-D6495B8ED884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1527553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 / Negativ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F7247-47C6-AB4A-B763-E4FF1151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755290"/>
            <a:ext cx="5472113" cy="9731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FE08CA2-5E66-0C4A-B4A0-75E652940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0800" y="1886400"/>
            <a:ext cx="5490738" cy="45667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712B224-33A9-C447-A4EF-BD7825274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6803" y="1886400"/>
            <a:ext cx="5495771" cy="45667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9507D1D-4B3B-2041-BF26-AF2051CA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49538D-7841-144F-8CAD-C5E08D02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311A252-585F-A741-A426-533CD187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3492FC78-0A52-BA43-82CD-522DB94913DA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bg1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2211117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562595E0-1AE0-0F45-96E7-035E0457B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24D3A313-1296-3443-9899-1A584DD2B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9BC8D6CC-4F71-7E42-BC9E-CDAF287DC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9DC37EA6-8825-A146-8D4F-DD693A8FD4AA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203743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/ Negativ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562595E0-1AE0-0F45-96E7-035E0457B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24D3A313-1296-3443-9899-1A584DD2B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9BC8D6CC-4F71-7E42-BC9E-CDAF287DC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3D536C0A-95BD-0248-BC95-CE6F8324A5AD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bg1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4280953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fakta 2 / Hu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E8A1F21F-3D00-1D45-8587-6D8DC5166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7F699DBF-73EC-BA48-910D-EFD4D915C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0674AC61-0CF4-0F44-AD34-745BC459D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8" name="Pladsholder til indhold 7">
            <a:extLst>
              <a:ext uri="{FF2B5EF4-FFF2-40B4-BE49-F238E27FC236}">
                <a16:creationId xmlns:a16="http://schemas.microsoft.com/office/drawing/2014/main" id="{89E2D1E5-D138-8B41-B16E-7A7A6D63775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9609" y="1881418"/>
            <a:ext cx="11262966" cy="4596709"/>
          </a:xfrm>
        </p:spPr>
        <p:txBody>
          <a:bodyPr/>
          <a:lstStyle>
            <a:lvl1pPr marL="0" indent="0">
              <a:lnSpc>
                <a:spcPct val="85000"/>
              </a:lnSpc>
              <a:spcAft>
                <a:spcPts val="1800"/>
              </a:spcAft>
              <a:buNone/>
              <a:defRPr sz="4700" cap="none" spc="-5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495A7181-A1DA-DD4E-A75B-402444D88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35" y="756211"/>
            <a:ext cx="5498412" cy="972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152B8AB6-2123-1B41-BC2A-F4851A9CF34D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bg1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705966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li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9507D1D-4B3B-2041-BF26-AF2051CA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49538D-7841-144F-8CAD-C5E08D02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311A252-585F-A741-A426-533CD187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14" name="Pladsholder til tekst 13">
            <a:extLst>
              <a:ext uri="{FF2B5EF4-FFF2-40B4-BE49-F238E27FC236}">
                <a16:creationId xmlns:a16="http://schemas.microsoft.com/office/drawing/2014/main" id="{5188BF68-A414-A849-BF2F-7490C411AA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4941888"/>
            <a:ext cx="2592388" cy="1549800"/>
          </a:xfrm>
        </p:spPr>
        <p:txBody>
          <a:bodyPr anchor="b" anchorCtr="0"/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da-DK"/>
              <a:t>Navn Navnsen, titel, Arbejdsplads</a:t>
            </a:r>
          </a:p>
        </p:txBody>
      </p:sp>
      <p:sp>
        <p:nvSpPr>
          <p:cNvPr id="20" name="Pladsholder til tekst 19">
            <a:extLst>
              <a:ext uri="{FF2B5EF4-FFF2-40B4-BE49-F238E27FC236}">
                <a16:creationId xmlns:a16="http://schemas.microsoft.com/office/drawing/2014/main" id="{CD9F02B0-5B19-6447-8700-4B96E087B3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59150" y="3518376"/>
            <a:ext cx="2592388" cy="24120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700" i="1">
                <a:latin typeface="Georgia" panose="02040502050405020303" pitchFamily="18" charset="0"/>
              </a:defRPr>
            </a:lvl1pPr>
          </a:lstStyle>
          <a:p>
            <a:pPr lvl="0"/>
            <a:r>
              <a:rPr lang="da-DK"/>
              <a:t>– Klik for at redigere teksttypografierne i masteren</a:t>
            </a:r>
          </a:p>
        </p:txBody>
      </p:sp>
      <p:sp>
        <p:nvSpPr>
          <p:cNvPr id="22" name="Pladsholder til tekst 21">
            <a:extLst>
              <a:ext uri="{FF2B5EF4-FFF2-40B4-BE49-F238E27FC236}">
                <a16:creationId xmlns:a16="http://schemas.microsoft.com/office/drawing/2014/main" id="{2B7DA785-48A3-E54E-8338-12688736B50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463" y="3518377"/>
            <a:ext cx="2592387" cy="24120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700" i="1">
                <a:latin typeface="Georgia" panose="02040502050405020303" pitchFamily="18" charset="0"/>
              </a:defRPr>
            </a:lvl1pPr>
            <a:lvl2pPr>
              <a:defRPr sz="2000" i="1">
                <a:latin typeface="Georgia" panose="02040502050405020303" pitchFamily="18" charset="0"/>
              </a:defRPr>
            </a:lvl2pPr>
          </a:lstStyle>
          <a:p>
            <a:pPr lvl="0"/>
            <a:r>
              <a:rPr lang="da-DK"/>
              <a:t>– Klik for at redigere teksttypografierne i masteren</a:t>
            </a:r>
          </a:p>
        </p:txBody>
      </p:sp>
      <p:sp>
        <p:nvSpPr>
          <p:cNvPr id="24" name="Pladsholder til tekst 23">
            <a:extLst>
              <a:ext uri="{FF2B5EF4-FFF2-40B4-BE49-F238E27FC236}">
                <a16:creationId xmlns:a16="http://schemas.microsoft.com/office/drawing/2014/main" id="{611484BB-2AD1-B745-A114-2B12E98AF54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20188" y="3518377"/>
            <a:ext cx="2592387" cy="24120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700" i="1">
                <a:latin typeface="Georgia" panose="02040502050405020303" pitchFamily="18" charset="0"/>
              </a:defRPr>
            </a:lvl1pPr>
          </a:lstStyle>
          <a:p>
            <a:pPr lvl="0"/>
            <a:r>
              <a:rPr lang="da-DK"/>
              <a:t>– Klik for at redigere teksttypografierne i masteren</a:t>
            </a:r>
          </a:p>
        </p:txBody>
      </p:sp>
      <p:sp>
        <p:nvSpPr>
          <p:cNvPr id="26" name="Pladsholder til tekst 25">
            <a:extLst>
              <a:ext uri="{FF2B5EF4-FFF2-40B4-BE49-F238E27FC236}">
                <a16:creationId xmlns:a16="http://schemas.microsoft.com/office/drawing/2014/main" id="{0A321EBF-0C20-904B-A3D7-8F66D9D4F2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425" y="3518376"/>
            <a:ext cx="2592388" cy="24120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700" i="1">
                <a:latin typeface="Georgia" panose="02040502050405020303" pitchFamily="18" charset="0"/>
              </a:defRPr>
            </a:lvl1pPr>
          </a:lstStyle>
          <a:p>
            <a:pPr lvl="0"/>
            <a:r>
              <a:rPr lang="da-DK"/>
              <a:t>– Klik for at redigere teksttypografierne i masteren</a:t>
            </a:r>
          </a:p>
        </p:txBody>
      </p:sp>
      <p:sp>
        <p:nvSpPr>
          <p:cNvPr id="11" name="Tekstfelt 10">
            <a:extLst>
              <a:ext uri="{FF2B5EF4-FFF2-40B4-BE49-F238E27FC236}">
                <a16:creationId xmlns:a16="http://schemas.microsoft.com/office/drawing/2014/main" id="{C9A9A4B7-2170-BB40-AAC1-2B44734838A0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3915283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stor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F7247-47C6-AB4A-B763-E4FF1151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249" y="1812986"/>
            <a:ext cx="5463290" cy="31289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1" baseline="0">
                <a:latin typeface="Georgia" panose="02040502050405020303" pitchFamily="18" charset="0"/>
              </a:defRPr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9507D1D-4B3B-2041-BF26-AF2051CA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49538D-7841-144F-8CAD-C5E08D02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311A252-585F-A741-A426-533CD187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14" name="Pladsholder til tekst 13">
            <a:extLst>
              <a:ext uri="{FF2B5EF4-FFF2-40B4-BE49-F238E27FC236}">
                <a16:creationId xmlns:a16="http://schemas.microsoft.com/office/drawing/2014/main" id="{5188BF68-A414-A849-BF2F-7490C411AA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4941888"/>
            <a:ext cx="2592388" cy="1549800"/>
          </a:xfrm>
        </p:spPr>
        <p:txBody>
          <a:bodyPr anchor="b" anchorCtr="0"/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da-DK"/>
              <a:t>Navn Navnsen, titel, Arbejdsplads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EE430889-D1AB-234A-8441-37FF662ED5B6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1398722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 1 / Placer selv cirkl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3BB8E-F81C-244F-8805-F8B942E98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35" y="756211"/>
            <a:ext cx="5498412" cy="972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4371AF0-45CD-3B46-9F69-6E6507879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755" y="4498362"/>
            <a:ext cx="2448000" cy="521652"/>
          </a:xfrm>
        </p:spPr>
        <p:txBody>
          <a:bodyPr/>
          <a:lstStyle>
            <a:lvl1pPr marL="0" indent="0" algn="ctr">
              <a:spcAft>
                <a:spcPts val="600"/>
              </a:spcAft>
              <a:buNone/>
              <a:defRPr sz="2000" spc="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4093731-5FC9-D649-B875-0D84C067C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7355554-4261-A744-9E7B-D1A16DBD4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34F0D1-5088-7B44-9FF1-F64A6385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16" name="Pladsholder til tekst 4">
            <a:extLst>
              <a:ext uri="{FF2B5EF4-FFF2-40B4-BE49-F238E27FC236}">
                <a16:creationId xmlns:a16="http://schemas.microsoft.com/office/drawing/2014/main" id="{E2DFFC24-13DC-9441-B5FB-46022DD256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6431" y="3329467"/>
            <a:ext cx="3168650" cy="1063427"/>
          </a:xfrm>
        </p:spPr>
        <p:txBody>
          <a:bodyPr/>
          <a:lstStyle>
            <a:lvl1pPr marL="0" indent="0" algn="ctr">
              <a:buNone/>
              <a:defRPr sz="8500" b="1">
                <a:solidFill>
                  <a:schemeClr val="tx2"/>
                </a:solidFill>
              </a:defRPr>
            </a:lvl1pPr>
          </a:lstStyle>
          <a:p>
            <a:r>
              <a:rPr lang="da-DK"/>
              <a:t>XX</a:t>
            </a:r>
          </a:p>
        </p:txBody>
      </p:sp>
      <p:sp>
        <p:nvSpPr>
          <p:cNvPr id="18" name="Pladsholder til indhold 2">
            <a:extLst>
              <a:ext uri="{FF2B5EF4-FFF2-40B4-BE49-F238E27FC236}">
                <a16:creationId xmlns:a16="http://schemas.microsoft.com/office/drawing/2014/main" id="{5DED73BB-4F56-0247-95F1-19F1B5671FC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881752" y="4498362"/>
            <a:ext cx="2448000" cy="521652"/>
          </a:xfrm>
        </p:spPr>
        <p:txBody>
          <a:bodyPr/>
          <a:lstStyle>
            <a:lvl1pPr marL="0" indent="0" algn="ctr">
              <a:spcAft>
                <a:spcPts val="600"/>
              </a:spcAft>
              <a:buNone/>
              <a:defRPr sz="2000" spc="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19" name="Pladsholder til tekst 4">
            <a:extLst>
              <a:ext uri="{FF2B5EF4-FFF2-40B4-BE49-F238E27FC236}">
                <a16:creationId xmlns:a16="http://schemas.microsoft.com/office/drawing/2014/main" id="{9E5CC6FC-BF46-424A-92EF-9E1FC5809DB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23524" y="3329467"/>
            <a:ext cx="3168650" cy="1063427"/>
          </a:xfrm>
        </p:spPr>
        <p:txBody>
          <a:bodyPr/>
          <a:lstStyle>
            <a:lvl1pPr marL="0" indent="0" algn="ctr">
              <a:buNone/>
              <a:defRPr sz="8500" b="1">
                <a:solidFill>
                  <a:schemeClr val="tx2"/>
                </a:solidFill>
              </a:defRPr>
            </a:lvl1pPr>
          </a:lstStyle>
          <a:p>
            <a:r>
              <a:rPr lang="da-DK"/>
              <a:t>XX</a:t>
            </a:r>
          </a:p>
        </p:txBody>
      </p:sp>
      <p:sp>
        <p:nvSpPr>
          <p:cNvPr id="21" name="Pladsholder til indhold 2">
            <a:extLst>
              <a:ext uri="{FF2B5EF4-FFF2-40B4-BE49-F238E27FC236}">
                <a16:creationId xmlns:a16="http://schemas.microsoft.com/office/drawing/2014/main" id="{C51AA592-E927-D54F-B2D1-1D244718A56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911602" y="4498362"/>
            <a:ext cx="2448000" cy="521652"/>
          </a:xfrm>
        </p:spPr>
        <p:txBody>
          <a:bodyPr/>
          <a:lstStyle>
            <a:lvl1pPr marL="0" indent="0" algn="ctr">
              <a:spcAft>
                <a:spcPts val="600"/>
              </a:spcAft>
              <a:buNone/>
              <a:defRPr sz="2000" spc="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22" name="Pladsholder til tekst 4">
            <a:extLst>
              <a:ext uri="{FF2B5EF4-FFF2-40B4-BE49-F238E27FC236}">
                <a16:creationId xmlns:a16="http://schemas.microsoft.com/office/drawing/2014/main" id="{27E3087C-6929-2D4A-A9E6-EF3BE94E6B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51278" y="3329467"/>
            <a:ext cx="3168650" cy="1063427"/>
          </a:xfrm>
        </p:spPr>
        <p:txBody>
          <a:bodyPr/>
          <a:lstStyle>
            <a:lvl1pPr marL="0" indent="0" algn="ctr">
              <a:buNone/>
              <a:defRPr sz="8500" b="1">
                <a:solidFill>
                  <a:schemeClr val="tx2"/>
                </a:solidFill>
              </a:defRPr>
            </a:lvl1pPr>
          </a:lstStyle>
          <a:p>
            <a:r>
              <a:rPr lang="da-DK"/>
              <a:t>XX</a:t>
            </a:r>
          </a:p>
        </p:txBody>
      </p:sp>
      <p:sp>
        <p:nvSpPr>
          <p:cNvPr id="13" name="Tekstfelt 12">
            <a:extLst>
              <a:ext uri="{FF2B5EF4-FFF2-40B4-BE49-F238E27FC236}">
                <a16:creationId xmlns:a16="http://schemas.microsoft.com/office/drawing/2014/main" id="{15131C1D-E314-594D-A378-5DE9B9FCDAD5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50790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 / Negativ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3BB8E-F81C-244F-8805-F8B942E98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35" y="756211"/>
            <a:ext cx="5498412" cy="972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4371AF0-45CD-3B46-9F69-6E6507879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4093731-5FC9-D649-B875-0D84C067C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7355554-4261-A744-9E7B-D1A16DBD4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34F0D1-5088-7B44-9FF1-F64A6385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00DD6214-6A01-7B4D-9DF2-E4B9A77B6D09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2992409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og indholdsobjekt / Negativ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3BB8E-F81C-244F-8805-F8B942E98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35" y="756211"/>
            <a:ext cx="5498412" cy="972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4371AF0-45CD-3B46-9F69-6E6507879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4093731-5FC9-D649-B875-0D84C067C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7355554-4261-A744-9E7B-D1A16DBD4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34F0D1-5088-7B44-9FF1-F64A6385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00DD6214-6A01-7B4D-9DF2-E4B9A77B6D09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accent6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390549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ekst og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F7247-47C6-AB4A-B763-E4FF1151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755290"/>
            <a:ext cx="5483367" cy="973149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FE08CA2-5E66-0C4A-B4A0-75E652940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0800" y="1886400"/>
            <a:ext cx="5490738" cy="45667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712B224-33A9-C447-A4EF-BD7825274C23}"/>
              </a:ext>
            </a:extLst>
          </p:cNvPr>
          <p:cNvSpPr>
            <a:spLocks noGrp="1" noChangeAspect="1"/>
          </p:cNvSpPr>
          <p:nvPr>
            <p:ph sz="half" idx="2" hasCustomPrompt="1"/>
          </p:nvPr>
        </p:nvSpPr>
        <p:spPr>
          <a:xfrm>
            <a:off x="6240463" y="0"/>
            <a:ext cx="5951537" cy="6858000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r>
              <a:rPr lang="da-DK"/>
              <a:t>Indsæt foto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9507D1D-4B3B-2041-BF26-AF2051CA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49538D-7841-144F-8CAD-C5E08D02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311A252-585F-A741-A426-533CD187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B4793092-2C96-C847-8D41-DAE2E08FED81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98960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kst og f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F7247-47C6-AB4A-B763-E4FF1151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755290"/>
            <a:ext cx="5483367" cy="973149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FE08CA2-5E66-0C4A-B4A0-75E652940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0800" y="1886400"/>
            <a:ext cx="5490738" cy="45667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712B224-33A9-C447-A4EF-BD7825274C23}"/>
              </a:ext>
            </a:extLst>
          </p:cNvPr>
          <p:cNvSpPr>
            <a:spLocks noGrp="1" noChangeAspect="1"/>
          </p:cNvSpPr>
          <p:nvPr>
            <p:ph sz="half" idx="2" hasCustomPrompt="1"/>
          </p:nvPr>
        </p:nvSpPr>
        <p:spPr>
          <a:xfrm>
            <a:off x="6240463" y="0"/>
            <a:ext cx="5951537" cy="6858000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r>
              <a:rPr lang="da-DK"/>
              <a:t>Indsæt foto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9507D1D-4B3B-2041-BF26-AF2051CA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49538D-7841-144F-8CAD-C5E08D02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311A252-585F-A741-A426-533CD187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B4793092-2C96-C847-8D41-DAE2E08FED81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182812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ekst og fot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F7247-47C6-AB4A-B763-E4FF1151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755290"/>
            <a:ext cx="5483367" cy="973149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FE08CA2-5E66-0C4A-B4A0-75E652940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0800" y="1886400"/>
            <a:ext cx="5490738" cy="4566788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712B224-33A9-C447-A4EF-BD7825274C23}"/>
              </a:ext>
            </a:extLst>
          </p:cNvPr>
          <p:cNvSpPr>
            <a:spLocks noGrp="1" noChangeAspect="1"/>
          </p:cNvSpPr>
          <p:nvPr>
            <p:ph sz="half" idx="2" hasCustomPrompt="1"/>
          </p:nvPr>
        </p:nvSpPr>
        <p:spPr>
          <a:xfrm>
            <a:off x="6240463" y="0"/>
            <a:ext cx="5951537" cy="6858000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r>
              <a:rPr lang="da-DK"/>
              <a:t>Indsæt foto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9507D1D-4B3B-2041-BF26-AF2051CA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49538D-7841-144F-8CAD-C5E08D02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311A252-585F-A741-A426-533CD187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B4793092-2C96-C847-8D41-DAE2E08FED81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accent6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2015320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F7247-47C6-AB4A-B763-E4FF1151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755290"/>
            <a:ext cx="5472113" cy="973149"/>
          </a:xfrm>
          <a:prstGeom prst="rect">
            <a:avLst/>
          </a:prstGeo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FE08CA2-5E66-0C4A-B4A0-75E652940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0800" y="1886400"/>
            <a:ext cx="5490738" cy="45667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712B224-33A9-C447-A4EF-BD7825274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6803" y="1886400"/>
            <a:ext cx="5495771" cy="45667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9507D1D-4B3B-2041-BF26-AF2051CA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49538D-7841-144F-8CAD-C5E08D02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311A252-585F-A741-A426-533CD187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3492FC78-0A52-BA43-82CD-522DB94913DA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3753253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o indholdsobjek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F7247-47C6-AB4A-B763-E4FF1151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755290"/>
            <a:ext cx="5472113" cy="973149"/>
          </a:xfrm>
          <a:prstGeom prst="rect">
            <a:avLst/>
          </a:prstGeo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FE08CA2-5E66-0C4A-B4A0-75E652940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0800" y="1886400"/>
            <a:ext cx="5490738" cy="45667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712B224-33A9-C447-A4EF-BD7825274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6803" y="1886400"/>
            <a:ext cx="5495771" cy="45667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9507D1D-4B3B-2041-BF26-AF2051CA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49538D-7841-144F-8CAD-C5E08D02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311A252-585F-A741-A426-533CD187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3492FC78-0A52-BA43-82CD-522DB94913DA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tx2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1798277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F7247-47C6-AB4A-B763-E4FF1151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71" y="755290"/>
            <a:ext cx="5472113" cy="9731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FE08CA2-5E66-0C4A-B4A0-75E652940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0800" y="1886400"/>
            <a:ext cx="5490738" cy="4566788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712B224-33A9-C447-A4EF-BD7825274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6803" y="1886400"/>
            <a:ext cx="5495771" cy="4566788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9507D1D-4B3B-2041-BF26-AF2051CA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49538D-7841-144F-8CAD-C5E08D02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2893" y="6453188"/>
            <a:ext cx="4317431" cy="404812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311A252-585F-A741-A426-533CD187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441-8506-F945-92BB-4E64E3313236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3492FC78-0A52-BA43-82CD-522DB94913DA}"/>
              </a:ext>
            </a:extLst>
          </p:cNvPr>
          <p:cNvSpPr txBox="1"/>
          <p:nvPr userDrawn="1"/>
        </p:nvSpPr>
        <p:spPr>
          <a:xfrm>
            <a:off x="479425" y="0"/>
            <a:ext cx="5472113" cy="45217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r>
              <a:rPr lang="da-DK" sz="1400" cap="all" spc="100" baseline="0">
                <a:solidFill>
                  <a:schemeClr val="accent6"/>
                </a:solidFill>
              </a:rPr>
              <a:t>Digital løsning til graviditetsforløb</a:t>
            </a:r>
          </a:p>
        </p:txBody>
      </p:sp>
    </p:spTree>
    <p:extLst>
      <p:ext uri="{BB962C8B-B14F-4D97-AF65-F5344CB8AC3E}">
        <p14:creationId xmlns:p14="http://schemas.microsoft.com/office/powerpoint/2010/main" val="3209873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5CFB9D13-08D4-6B40-B9E7-4009143312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196" y="1887041"/>
            <a:ext cx="5492342" cy="45661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5F528A1-8BBB-4E47-B475-C822DC3BD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3188"/>
            <a:ext cx="479425" cy="39436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A7441-8506-F945-92BB-4E64E3313236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6AED7A6-FEAD-BD43-B096-4B2BBFD8E8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9425" y="6453188"/>
            <a:ext cx="1152525" cy="404812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E6E4E-42FE-1D42-BE89-572FEA8E7B1B}" type="datetimeFigureOut">
              <a:rPr lang="da-DK" smtClean="0"/>
              <a:t>30-10-2020</a:t>
            </a:fld>
            <a:endParaRPr lang="da-DK"/>
          </a:p>
        </p:txBody>
      </p:sp>
      <p:sp>
        <p:nvSpPr>
          <p:cNvPr id="25" name="Pladsholder til titel 24">
            <a:extLst>
              <a:ext uri="{FF2B5EF4-FFF2-40B4-BE49-F238E27FC236}">
                <a16:creationId xmlns:a16="http://schemas.microsoft.com/office/drawing/2014/main" id="{5CE8CB48-3B03-C342-B5C2-7B215A1EE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363" y="753455"/>
            <a:ext cx="5486531" cy="10033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27" name="Pladsholder til sidefod 26">
            <a:extLst>
              <a:ext uri="{FF2B5EF4-FFF2-40B4-BE49-F238E27FC236}">
                <a16:creationId xmlns:a16="http://schemas.microsoft.com/office/drawing/2014/main" id="{D0CF0498-F9CE-0946-A33B-EC171EDE34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19288" y="6453188"/>
            <a:ext cx="4032250" cy="404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8175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spc="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500" kern="1200" spc="0" baseline="0">
          <a:solidFill>
            <a:schemeClr val="tx2"/>
          </a:solidFill>
          <a:latin typeface="+mn-lt"/>
          <a:ea typeface="+mn-ea"/>
          <a:cs typeface="+mn-cs"/>
        </a:defRPr>
      </a:lvl1pPr>
      <a:lvl2pPr marL="447675" indent="-220663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/>
        <a:defRPr sz="22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666750" indent="-219075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/>
        <a:defRPr sz="19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895350" indent="-2286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068388" indent="-173038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3749">
          <p15:clr>
            <a:srgbClr val="F26B43"/>
          </p15:clr>
        </p15:guide>
        <p15:guide id="3" pos="3024">
          <p15:clr>
            <a:srgbClr val="F26B43"/>
          </p15:clr>
        </p15:guide>
        <p15:guide id="4" pos="2842">
          <p15:clr>
            <a:srgbClr val="F26B43"/>
          </p15:clr>
        </p15:guide>
        <p15:guide id="5" pos="2116">
          <p15:clr>
            <a:srgbClr val="F26B43"/>
          </p15:clr>
        </p15:guide>
        <p15:guide id="6" pos="1935">
          <p15:clr>
            <a:srgbClr val="F26B43"/>
          </p15:clr>
        </p15:guide>
        <p15:guide id="7" pos="1209">
          <p15:clr>
            <a:srgbClr val="F26B43"/>
          </p15:clr>
        </p15:guide>
        <p15:guide id="8" pos="1028">
          <p15:clr>
            <a:srgbClr val="F26B43"/>
          </p15:clr>
        </p15:guide>
        <p15:guide id="9" pos="302">
          <p15:clr>
            <a:srgbClr val="F26B43"/>
          </p15:clr>
        </p15:guide>
        <p15:guide id="10" pos="3931">
          <p15:clr>
            <a:srgbClr val="F26B43"/>
          </p15:clr>
        </p15:guide>
        <p15:guide id="11" pos="4656">
          <p15:clr>
            <a:srgbClr val="F26B43"/>
          </p15:clr>
        </p15:guide>
        <p15:guide id="12" pos="4838">
          <p15:clr>
            <a:srgbClr val="F26B43"/>
          </p15:clr>
        </p15:guide>
        <p15:guide id="13" pos="5564">
          <p15:clr>
            <a:srgbClr val="F26B43"/>
          </p15:clr>
        </p15:guide>
        <p15:guide id="14" pos="5745">
          <p15:clr>
            <a:srgbClr val="F26B43"/>
          </p15:clr>
        </p15:guide>
        <p15:guide id="15" pos="6471">
          <p15:clr>
            <a:srgbClr val="F26B43"/>
          </p15:clr>
        </p15:guide>
        <p15:guide id="16" pos="6652">
          <p15:clr>
            <a:srgbClr val="F26B43"/>
          </p15:clr>
        </p15:guide>
        <p15:guide id="17" pos="7378">
          <p15:clr>
            <a:srgbClr val="F26B43"/>
          </p15:clr>
        </p15:guide>
        <p15:guide id="18" orient="horz" pos="2160">
          <p15:clr>
            <a:srgbClr val="F26B43"/>
          </p15:clr>
        </p15:guide>
        <p15:guide id="19" orient="horz" pos="2069">
          <p15:clr>
            <a:srgbClr val="F26B43"/>
          </p15:clr>
        </p15:guide>
        <p15:guide id="20" orient="horz" pos="1207">
          <p15:clr>
            <a:srgbClr val="F26B43"/>
          </p15:clr>
        </p15:guide>
        <p15:guide id="21" orient="horz" pos="504">
          <p15:clr>
            <a:srgbClr val="F26B43"/>
          </p15:clr>
        </p15:guide>
        <p15:guide id="22" orient="horz" pos="255">
          <p15:clr>
            <a:srgbClr val="F26B43"/>
          </p15:clr>
        </p15:guide>
        <p15:guide id="23" orient="horz" pos="2251">
          <p15:clr>
            <a:srgbClr val="F26B43"/>
          </p15:clr>
        </p15:guide>
        <p15:guide id="24" orient="horz" pos="3113">
          <p15:clr>
            <a:srgbClr val="F26B43"/>
          </p15:clr>
        </p15:guide>
        <p15:guide id="25" orient="horz" pos="406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emf"/><Relationship Id="rId11" Type="http://schemas.openxmlformats.org/officeDocument/2006/relationships/image" Target="../media/image10.emf"/><Relationship Id="rId5" Type="http://schemas.openxmlformats.org/officeDocument/2006/relationships/image" Target="../media/image5.emf"/><Relationship Id="rId10" Type="http://schemas.openxmlformats.org/officeDocument/2006/relationships/image" Target="../media/image9.emf"/><Relationship Id="rId4" Type="http://schemas.openxmlformats.org/officeDocument/2006/relationships/image" Target="../media/image4.emf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96EC63A5-18E7-CE42-A63A-ECB385217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834" y="992233"/>
            <a:ext cx="7533669" cy="5381192"/>
          </a:xfrm>
          <a:prstGeom prst="rect">
            <a:avLst/>
          </a:prstGeom>
        </p:spPr>
      </p:pic>
      <p:pic>
        <p:nvPicPr>
          <p:cNvPr id="4" name="Billede 3">
            <a:extLst>
              <a:ext uri="{FF2B5EF4-FFF2-40B4-BE49-F238E27FC236}">
                <a16:creationId xmlns:a16="http://schemas.microsoft.com/office/drawing/2014/main" id="{AE13BD4E-FFE3-534F-A88D-699EED109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426" y="1628313"/>
            <a:ext cx="4032250" cy="373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99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>
            <a:extLst>
              <a:ext uri="{FF2B5EF4-FFF2-40B4-BE49-F238E27FC236}">
                <a16:creationId xmlns:a16="http://schemas.microsoft.com/office/drawing/2014/main" id="{B24D6CC0-255B-BF43-84C9-01EC78C61DA9}"/>
              </a:ext>
            </a:extLst>
          </p:cNvPr>
          <p:cNvSpPr/>
          <p:nvPr/>
        </p:nvSpPr>
        <p:spPr>
          <a:xfrm>
            <a:off x="0" y="5536800"/>
            <a:ext cx="12192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BAC0A561-AA6A-B74C-B322-048140CE522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9609" y="3284539"/>
            <a:ext cx="11262966" cy="720534"/>
          </a:xfrm>
        </p:spPr>
        <p:txBody>
          <a:bodyPr/>
          <a:lstStyle/>
          <a:p>
            <a:pPr algn="ctr"/>
            <a:r>
              <a:rPr lang="da-DK" sz="4800" spc="-200">
                <a:solidFill>
                  <a:schemeClr val="bg1"/>
                </a:solidFill>
              </a:rPr>
              <a:t>Fleksibel og individuel løsning til gravide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0BE6A51-1AC3-2745-8E15-3AE6D899F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35" y="1882247"/>
            <a:ext cx="5498412" cy="972000"/>
          </a:xfrm>
        </p:spPr>
        <p:txBody>
          <a:bodyPr/>
          <a:lstStyle/>
          <a:p>
            <a:r>
              <a:rPr lang="da-DK">
                <a:solidFill>
                  <a:schemeClr val="bg1"/>
                </a:solidFill>
              </a:rPr>
              <a:t>Vision</a:t>
            </a:r>
          </a:p>
        </p:txBody>
      </p:sp>
      <p:pic>
        <p:nvPicPr>
          <p:cNvPr id="16" name="Billede 15">
            <a:extLst>
              <a:ext uri="{FF2B5EF4-FFF2-40B4-BE49-F238E27FC236}">
                <a16:creationId xmlns:a16="http://schemas.microsoft.com/office/drawing/2014/main" id="{43C5624E-6459-E24C-B6DA-BEED48E7CC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134" y="5756234"/>
            <a:ext cx="1285338" cy="918098"/>
          </a:xfrm>
          <a:prstGeom prst="rect">
            <a:avLst/>
          </a:prstGeom>
        </p:spPr>
      </p:pic>
      <p:grpSp>
        <p:nvGrpSpPr>
          <p:cNvPr id="28" name="Gruppe 27">
            <a:extLst>
              <a:ext uri="{FF2B5EF4-FFF2-40B4-BE49-F238E27FC236}">
                <a16:creationId xmlns:a16="http://schemas.microsoft.com/office/drawing/2014/main" id="{9BB38CE0-B447-E846-AAFB-60A1D49A5932}"/>
              </a:ext>
            </a:extLst>
          </p:cNvPr>
          <p:cNvGrpSpPr/>
          <p:nvPr/>
        </p:nvGrpSpPr>
        <p:grpSpPr>
          <a:xfrm>
            <a:off x="482491" y="6012002"/>
            <a:ext cx="9846000" cy="548245"/>
            <a:chOff x="482491" y="6012002"/>
            <a:chExt cx="9846000" cy="548245"/>
          </a:xfrm>
        </p:grpSpPr>
        <p:pic>
          <p:nvPicPr>
            <p:cNvPr id="19" name="Billede 18">
              <a:extLst>
                <a:ext uri="{FF2B5EF4-FFF2-40B4-BE49-F238E27FC236}">
                  <a16:creationId xmlns:a16="http://schemas.microsoft.com/office/drawing/2014/main" id="{28D69AD7-C6DA-DE41-A9C3-C05CCD28C3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04055" y="6019476"/>
              <a:ext cx="1175231" cy="527035"/>
            </a:xfrm>
            <a:prstGeom prst="rect">
              <a:avLst/>
            </a:prstGeom>
          </p:spPr>
        </p:pic>
        <p:pic>
          <p:nvPicPr>
            <p:cNvPr id="20" name="Billede 19">
              <a:extLst>
                <a:ext uri="{FF2B5EF4-FFF2-40B4-BE49-F238E27FC236}">
                  <a16:creationId xmlns:a16="http://schemas.microsoft.com/office/drawing/2014/main" id="{90CAC751-6836-A741-8440-D6C8E0970F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20226" y="6107964"/>
              <a:ext cx="1066393" cy="340558"/>
            </a:xfrm>
            <a:prstGeom prst="rect">
              <a:avLst/>
            </a:prstGeom>
          </p:spPr>
        </p:pic>
        <p:pic>
          <p:nvPicPr>
            <p:cNvPr id="21" name="Billede 20">
              <a:extLst>
                <a:ext uri="{FF2B5EF4-FFF2-40B4-BE49-F238E27FC236}">
                  <a16:creationId xmlns:a16="http://schemas.microsoft.com/office/drawing/2014/main" id="{368754DF-51BA-3242-9B01-CE538ABB4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10069" y="6144668"/>
              <a:ext cx="426467" cy="258778"/>
            </a:xfrm>
            <a:prstGeom prst="rect">
              <a:avLst/>
            </a:prstGeom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F5FA744C-E67A-B246-A3CE-43325EF03A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8951202" y="6012002"/>
              <a:ext cx="1377289" cy="548245"/>
            </a:xfrm>
            <a:prstGeom prst="rect">
              <a:avLst/>
            </a:prstGeom>
          </p:spPr>
        </p:pic>
        <p:pic>
          <p:nvPicPr>
            <p:cNvPr id="24" name="Billede 23">
              <a:extLst>
                <a:ext uri="{FF2B5EF4-FFF2-40B4-BE49-F238E27FC236}">
                  <a16:creationId xmlns:a16="http://schemas.microsoft.com/office/drawing/2014/main" id="{3899A100-A7FA-4C4D-9475-88FE0574A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2491" y="6031231"/>
              <a:ext cx="1329832" cy="428422"/>
            </a:xfrm>
            <a:prstGeom prst="rect">
              <a:avLst/>
            </a:prstGeom>
          </p:spPr>
        </p:pic>
        <p:pic>
          <p:nvPicPr>
            <p:cNvPr id="25" name="Billede 24">
              <a:extLst>
                <a:ext uri="{FF2B5EF4-FFF2-40B4-BE49-F238E27FC236}">
                  <a16:creationId xmlns:a16="http://schemas.microsoft.com/office/drawing/2014/main" id="{04289919-527F-9744-9CB0-5DF4B6A3F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139385" y="6031231"/>
              <a:ext cx="969760" cy="426732"/>
            </a:xfrm>
            <a:prstGeom prst="rect">
              <a:avLst/>
            </a:prstGeom>
          </p:spPr>
        </p:pic>
        <p:pic>
          <p:nvPicPr>
            <p:cNvPr id="26" name="Billede 25">
              <a:extLst>
                <a:ext uri="{FF2B5EF4-FFF2-40B4-BE49-F238E27FC236}">
                  <a16:creationId xmlns:a16="http://schemas.microsoft.com/office/drawing/2014/main" id="{FC5495F2-A67F-8648-9A3D-CB1ED17BE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422946" y="6031231"/>
              <a:ext cx="1343093" cy="313319"/>
            </a:xfrm>
            <a:prstGeom prst="rect">
              <a:avLst/>
            </a:prstGeom>
          </p:spPr>
        </p:pic>
      </p:grpSp>
      <p:sp>
        <p:nvSpPr>
          <p:cNvPr id="14" name="Pladsholder til indhold 4">
            <a:extLst>
              <a:ext uri="{FF2B5EF4-FFF2-40B4-BE49-F238E27FC236}">
                <a16:creationId xmlns:a16="http://schemas.microsoft.com/office/drawing/2014/main" id="{BAC0A561-AA6A-B74C-B322-048140CE522F}"/>
              </a:ext>
            </a:extLst>
          </p:cNvPr>
          <p:cNvSpPr txBox="1">
            <a:spLocks/>
          </p:cNvSpPr>
          <p:nvPr/>
        </p:nvSpPr>
        <p:spPr>
          <a:xfrm>
            <a:off x="449609" y="4050402"/>
            <a:ext cx="11262966" cy="720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4700" kern="1200" cap="none" spc="-5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47675" indent="-220663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/>
              <a:defRPr sz="2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66750" indent="-219075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/>
              <a:defRPr sz="19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9535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68388" indent="-17303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4800" spc="-200">
                <a:solidFill>
                  <a:schemeClr val="bg1"/>
                </a:solidFill>
              </a:rPr>
              <a:t>Fleksibel og agil projekt- og samarbejdsform</a:t>
            </a:r>
          </a:p>
        </p:txBody>
      </p:sp>
    </p:spTree>
    <p:extLst>
      <p:ext uri="{BB962C8B-B14F-4D97-AF65-F5344CB8AC3E}">
        <p14:creationId xmlns:p14="http://schemas.microsoft.com/office/powerpoint/2010/main" val="2393831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Proces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Processen </a:t>
            </a:r>
            <a:r>
              <a:rPr lang="da-DK" dirty="0" smtClean="0"/>
              <a:t>indeholder </a:t>
            </a:r>
            <a:r>
              <a:rPr lang="da-DK" dirty="0"/>
              <a:t>en møderække og hjemmeopgaver for den tekniske arbejdsgruppe. </a:t>
            </a:r>
            <a:endParaRPr lang="da-DK" dirty="0" smtClean="0"/>
          </a:p>
          <a:p>
            <a:r>
              <a:rPr lang="da-DK" dirty="0" smtClean="0"/>
              <a:t>På første møde prioriteres </a:t>
            </a:r>
            <a:r>
              <a:rPr lang="da-DK" dirty="0" err="1" smtClean="0"/>
              <a:t>issueliste</a:t>
            </a:r>
            <a:r>
              <a:rPr lang="da-DK" dirty="0" smtClean="0"/>
              <a:t>, så de er tydeligt hvilke emner der behandles hvornår.</a:t>
            </a:r>
            <a:endParaRPr lang="da-DK" dirty="0"/>
          </a:p>
          <a:p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a-DK" dirty="0"/>
              <a:t>Det er op til den enkelte organisation, at sikre den er korrekt repræsenteret i dette arbejde. </a:t>
            </a:r>
            <a:endParaRPr lang="da-DK" dirty="0" smtClean="0"/>
          </a:p>
          <a:p>
            <a:r>
              <a:rPr lang="da-DK" dirty="0" smtClean="0"/>
              <a:t>Gruppen kan indstil emner til styregruppen efter disse er behandlet i gruppen.</a:t>
            </a:r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863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171" y="755290"/>
            <a:ext cx="6803225" cy="973149"/>
          </a:xfrm>
        </p:spPr>
        <p:txBody>
          <a:bodyPr/>
          <a:lstStyle/>
          <a:p>
            <a:r>
              <a:rPr lang="da-DK" dirty="0" smtClean="0"/>
              <a:t>Møderække og hjemmeopgaver</a:t>
            </a:r>
            <a:endParaRPr lang="da-DK" dirty="0"/>
          </a:p>
        </p:txBody>
      </p:sp>
      <p:graphicFrame>
        <p:nvGraphicFramePr>
          <p:cNvPr id="2" name="Pladsholder til indhold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28617674"/>
              </p:ext>
            </p:extLst>
          </p:nvPr>
        </p:nvGraphicFramePr>
        <p:xfrm>
          <a:off x="323489" y="1376855"/>
          <a:ext cx="11574662" cy="5139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ktangel 3"/>
          <p:cNvSpPr/>
          <p:nvPr/>
        </p:nvSpPr>
        <p:spPr>
          <a:xfrm>
            <a:off x="318234" y="5733393"/>
            <a:ext cx="1741794" cy="557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900" dirty="0" smtClean="0"/>
              <a:t>Output: Forretningsregler gennemgået og </a:t>
            </a:r>
            <a:r>
              <a:rPr lang="da-DK" sz="900" dirty="0" err="1" smtClean="0"/>
              <a:t>issuelog</a:t>
            </a:r>
            <a:r>
              <a:rPr lang="da-DK" sz="900" dirty="0" smtClean="0"/>
              <a:t> prioriteret</a:t>
            </a:r>
            <a:endParaRPr lang="da-DK" sz="900" dirty="0"/>
          </a:p>
        </p:txBody>
      </p:sp>
      <p:sp>
        <p:nvSpPr>
          <p:cNvPr id="6" name="Rektangel 5"/>
          <p:cNvSpPr/>
          <p:nvPr/>
        </p:nvSpPr>
        <p:spPr>
          <a:xfrm>
            <a:off x="2291255" y="5733393"/>
            <a:ext cx="1739462" cy="557048"/>
          </a:xfrm>
          <a:prstGeom prst="rect">
            <a:avLst/>
          </a:prstGeom>
          <a:solidFill>
            <a:srgbClr val="E99B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900" dirty="0" smtClean="0"/>
              <a:t>Output: Parterne har vendt forretningsregler i bagland og givet skriftelig tilbagemelding</a:t>
            </a:r>
            <a:endParaRPr lang="da-DK" sz="900" dirty="0"/>
          </a:p>
        </p:txBody>
      </p:sp>
      <p:sp>
        <p:nvSpPr>
          <p:cNvPr id="7" name="Rektangel 6"/>
          <p:cNvSpPr/>
          <p:nvPr/>
        </p:nvSpPr>
        <p:spPr>
          <a:xfrm>
            <a:off x="4256690" y="5733393"/>
            <a:ext cx="1744717" cy="557048"/>
          </a:xfrm>
          <a:prstGeom prst="rect">
            <a:avLst/>
          </a:prstGeom>
          <a:solidFill>
            <a:srgbClr val="D7B6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900" dirty="0" smtClean="0"/>
              <a:t>Output: Emne 1 forretningsregler indstilles til styregruppen. Emne 2 behandlet</a:t>
            </a:r>
            <a:endParaRPr lang="da-DK" sz="900" dirty="0"/>
          </a:p>
        </p:txBody>
      </p:sp>
      <p:sp>
        <p:nvSpPr>
          <p:cNvPr id="9" name="Rektangel 8"/>
          <p:cNvSpPr/>
          <p:nvPr/>
        </p:nvSpPr>
        <p:spPr>
          <a:xfrm>
            <a:off x="6227380" y="5733393"/>
            <a:ext cx="1744717" cy="557048"/>
          </a:xfrm>
          <a:prstGeom prst="rect">
            <a:avLst/>
          </a:prstGeom>
          <a:solidFill>
            <a:srgbClr val="A8BA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900" dirty="0" smtClean="0"/>
              <a:t>Output: Koder i CDA dokumenter gennemgået på mødet. Krydsreferencer behandlet.</a:t>
            </a:r>
            <a:endParaRPr lang="da-DK" sz="900" dirty="0"/>
          </a:p>
        </p:txBody>
      </p:sp>
      <p:sp>
        <p:nvSpPr>
          <p:cNvPr id="10" name="Rektangel 9"/>
          <p:cNvSpPr/>
          <p:nvPr/>
        </p:nvSpPr>
        <p:spPr>
          <a:xfrm>
            <a:off x="8174641" y="5733393"/>
            <a:ext cx="1744717" cy="557048"/>
          </a:xfrm>
          <a:prstGeom prst="rect">
            <a:avLst/>
          </a:prstGeom>
          <a:solidFill>
            <a:srgbClr val="628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900" dirty="0" smtClean="0"/>
              <a:t>Output: Parterne har vendt koderne i baglandet og givet skriftelig tilbagemelding.</a:t>
            </a:r>
            <a:endParaRPr lang="da-DK" sz="900" dirty="0"/>
          </a:p>
        </p:txBody>
      </p:sp>
      <p:sp>
        <p:nvSpPr>
          <p:cNvPr id="11" name="Rektangel 10"/>
          <p:cNvSpPr/>
          <p:nvPr/>
        </p:nvSpPr>
        <p:spPr>
          <a:xfrm>
            <a:off x="10158689" y="5733393"/>
            <a:ext cx="1744717" cy="557048"/>
          </a:xfrm>
          <a:prstGeom prst="rect">
            <a:avLst/>
          </a:prstGeom>
          <a:solidFill>
            <a:srgbClr val="3B6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900" dirty="0" smtClean="0"/>
              <a:t>Output: Snitfladebeskrivelsen er gennemgået og tilbagemelding givet.</a:t>
            </a:r>
            <a:endParaRPr lang="da-DK" sz="900" dirty="0"/>
          </a:p>
        </p:txBody>
      </p:sp>
    </p:spTree>
    <p:extLst>
      <p:ext uri="{BB962C8B-B14F-4D97-AF65-F5344CB8AC3E}">
        <p14:creationId xmlns:p14="http://schemas.microsoft.com/office/powerpoint/2010/main" val="3481792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Issuelog</a:t>
            </a:r>
            <a:endParaRPr lang="da-DK" dirty="0"/>
          </a:p>
        </p:txBody>
      </p:sp>
      <p:graphicFrame>
        <p:nvGraphicFramePr>
          <p:cNvPr id="7" name="Pladsholder til ind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8999573"/>
              </p:ext>
            </p:extLst>
          </p:nvPr>
        </p:nvGraphicFramePr>
        <p:xfrm>
          <a:off x="461835" y="1336011"/>
          <a:ext cx="11381561" cy="4719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4032">
                  <a:extLst>
                    <a:ext uri="{9D8B030D-6E8A-4147-A177-3AD203B41FA5}">
                      <a16:colId xmlns:a16="http://schemas.microsoft.com/office/drawing/2014/main" val="181658808"/>
                    </a:ext>
                  </a:extLst>
                </a:gridCol>
                <a:gridCol w="1857099">
                  <a:extLst>
                    <a:ext uri="{9D8B030D-6E8A-4147-A177-3AD203B41FA5}">
                      <a16:colId xmlns:a16="http://schemas.microsoft.com/office/drawing/2014/main" val="1446457028"/>
                    </a:ext>
                  </a:extLst>
                </a:gridCol>
                <a:gridCol w="4196710">
                  <a:extLst>
                    <a:ext uri="{9D8B030D-6E8A-4147-A177-3AD203B41FA5}">
                      <a16:colId xmlns:a16="http://schemas.microsoft.com/office/drawing/2014/main" val="3813425430"/>
                    </a:ext>
                  </a:extLst>
                </a:gridCol>
                <a:gridCol w="2336393">
                  <a:extLst>
                    <a:ext uri="{9D8B030D-6E8A-4147-A177-3AD203B41FA5}">
                      <a16:colId xmlns:a16="http://schemas.microsoft.com/office/drawing/2014/main" val="2886130299"/>
                    </a:ext>
                  </a:extLst>
                </a:gridCol>
                <a:gridCol w="2157327">
                  <a:extLst>
                    <a:ext uri="{9D8B030D-6E8A-4147-A177-3AD203B41FA5}">
                      <a16:colId xmlns:a16="http://schemas.microsoft.com/office/drawing/2014/main" val="180386280"/>
                    </a:ext>
                  </a:extLst>
                </a:gridCol>
              </a:tblGrid>
              <a:tr h="481838">
                <a:tc rowSpan="2">
                  <a:txBody>
                    <a:bodyPr/>
                    <a:lstStyle/>
                    <a:p>
                      <a:r>
                        <a:rPr lang="da-DK" sz="1400" dirty="0" err="1" smtClean="0"/>
                        <a:t>Issue</a:t>
                      </a:r>
                      <a:r>
                        <a:rPr lang="da-DK" sz="1400" baseline="0" dirty="0" smtClean="0"/>
                        <a:t> ID</a:t>
                      </a:r>
                      <a:endParaRPr lang="da-DK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a-DK" sz="1400" dirty="0" smtClean="0"/>
                        <a:t>Titel</a:t>
                      </a:r>
                      <a:endParaRPr lang="da-DK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a-DK" sz="1400" dirty="0" smtClean="0"/>
                        <a:t>Beskrivelse</a:t>
                      </a:r>
                      <a:r>
                        <a:rPr lang="da-DK" sz="1400" baseline="0" dirty="0" smtClean="0"/>
                        <a:t> af konsekvenser</a:t>
                      </a:r>
                      <a:endParaRPr lang="da-DK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a-DK" sz="1400" dirty="0" smtClean="0"/>
                        <a:t>Løsning</a:t>
                      </a:r>
                      <a:endParaRPr lang="da-DK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120870"/>
                  </a:ext>
                </a:extLst>
              </a:tr>
              <a:tr h="393247">
                <a:tc v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400" dirty="0" smtClean="0"/>
                        <a:t>I Pilot</a:t>
                      </a:r>
                      <a:endParaRPr lang="da-DK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400" dirty="0" smtClean="0"/>
                        <a:t>Ved implementering</a:t>
                      </a:r>
                      <a:endParaRPr lang="da-DK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775576"/>
                  </a:ext>
                </a:extLst>
              </a:tr>
              <a:tr h="1025454">
                <a:tc>
                  <a:txBody>
                    <a:bodyPr/>
                    <a:lstStyle/>
                    <a:p>
                      <a:r>
                        <a:rPr lang="da-DK" sz="1000" dirty="0" smtClean="0"/>
                        <a:t>2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000" baseline="0" dirty="0" smtClean="0"/>
                        <a:t>Aftaler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000" dirty="0" smtClean="0"/>
                        <a:t>Projektet anvender CDA for aftaleoversigten,</a:t>
                      </a:r>
                      <a:r>
                        <a:rPr lang="da-DK" sz="1000" baseline="0" dirty="0" smtClean="0"/>
                        <a:t> men det kræver at parterne aflevere aftaledata, ellers har vi ingen data at præsentere.</a:t>
                      </a:r>
                    </a:p>
                    <a:p>
                      <a:endParaRPr lang="da-DK" sz="1000" dirty="0" smtClean="0"/>
                    </a:p>
                    <a:p>
                      <a:r>
                        <a:rPr lang="da-DK" sz="1000" dirty="0" smtClean="0"/>
                        <a:t>Hvis der ingen aftaledata kan vises vil den sundhedsfaglige ikke se en  samlet forløbsplan over de faktiske aftaler i Frameløsningen. </a:t>
                      </a:r>
                    </a:p>
                    <a:p>
                      <a:endParaRPr lang="da-DK" sz="1000" dirty="0" smtClean="0"/>
                    </a:p>
                    <a:p>
                      <a:endParaRPr lang="da-DK" sz="1000" dirty="0" smtClean="0"/>
                    </a:p>
                    <a:p>
                      <a:r>
                        <a:rPr lang="da-DK" sz="1000" dirty="0" smtClean="0"/>
                        <a:t>Den</a:t>
                      </a:r>
                      <a:r>
                        <a:rPr lang="da-DK" sz="1000" baseline="0" dirty="0" smtClean="0"/>
                        <a:t> gravide vil I Appen mangle et overblik over tidspunkt for sin aftale, for alle en enkelte aftaler.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 smtClean="0"/>
                    </a:p>
                    <a:p>
                      <a:endParaRPr lang="da-DK" sz="1000" dirty="0" smtClean="0"/>
                    </a:p>
                    <a:p>
                      <a:endParaRPr lang="da-DK" sz="1000" dirty="0" smtClean="0"/>
                    </a:p>
                    <a:p>
                      <a:r>
                        <a:rPr lang="da-DK" sz="1000" dirty="0" smtClean="0"/>
                        <a:t>Den sundhedsfaglige kan manuelt</a:t>
                      </a:r>
                      <a:r>
                        <a:rPr lang="da-DK" sz="1000" baseline="0" dirty="0" smtClean="0"/>
                        <a:t> i Frameløsningen sætte en aktivitet til booket osv.</a:t>
                      </a:r>
                    </a:p>
                    <a:p>
                      <a:endParaRPr lang="da-DK" sz="1000" baseline="0" dirty="0" smtClean="0"/>
                    </a:p>
                    <a:p>
                      <a:r>
                        <a:rPr lang="da-DK" sz="1000" baseline="0" dirty="0" smtClean="0"/>
                        <a:t>Accepteres.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 smtClean="0"/>
                    </a:p>
                    <a:p>
                      <a:endParaRPr lang="da-DK" sz="1000" dirty="0" smtClean="0"/>
                    </a:p>
                    <a:p>
                      <a:endParaRPr lang="da-DK" sz="1000" dirty="0" smtClean="0"/>
                    </a:p>
                    <a:p>
                      <a:r>
                        <a:rPr lang="da-DK" sz="1000" dirty="0" smtClean="0"/>
                        <a:t>Den sundhedsfaglige kan manuelt</a:t>
                      </a:r>
                      <a:r>
                        <a:rPr lang="da-DK" sz="1000" baseline="0" dirty="0" smtClean="0"/>
                        <a:t> i Frameløsningen sætte en aktivitet til booket osv.</a:t>
                      </a:r>
                    </a:p>
                    <a:p>
                      <a:endParaRPr lang="da-DK" sz="1000" baseline="0" dirty="0" smtClean="0"/>
                    </a:p>
                    <a:p>
                      <a:r>
                        <a:rPr lang="da-DK" sz="1000" baseline="0" dirty="0" smtClean="0"/>
                        <a:t>Accepteres.</a:t>
                      </a:r>
                      <a:endParaRPr lang="da-DK" sz="1000" dirty="0" smtClean="0"/>
                    </a:p>
                    <a:p>
                      <a:endParaRPr lang="da-DK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425167"/>
                  </a:ext>
                </a:extLst>
              </a:tr>
              <a:tr h="396930"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256296"/>
                  </a:ext>
                </a:extLst>
              </a:tr>
              <a:tr h="396930"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588698"/>
                  </a:ext>
                </a:extLst>
              </a:tr>
              <a:tr h="396930"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8231697"/>
                  </a:ext>
                </a:extLst>
              </a:tr>
              <a:tr h="396930"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505858"/>
                  </a:ext>
                </a:extLst>
              </a:tr>
              <a:tr h="396930"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595044"/>
                  </a:ext>
                </a:extLst>
              </a:tr>
              <a:tr h="396930"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031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41445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tema">
  <a:themeElements>
    <a:clrScheme name="Digitalisering af graviditetsforløb">
      <a:dk1>
        <a:srgbClr val="000000"/>
      </a:dk1>
      <a:lt1>
        <a:srgbClr val="FFFFFF"/>
      </a:lt1>
      <a:dk2>
        <a:srgbClr val="3C6137"/>
      </a:dk2>
      <a:lt2>
        <a:srgbClr val="C9D3C8"/>
      </a:lt2>
      <a:accent1>
        <a:srgbClr val="93A890"/>
      </a:accent1>
      <a:accent2>
        <a:srgbClr val="FBCBCA"/>
      </a:accent2>
      <a:accent3>
        <a:srgbClr val="F68C8A"/>
      </a:accent3>
      <a:accent4>
        <a:srgbClr val="3B6236"/>
      </a:accent4>
      <a:accent5>
        <a:srgbClr val="FFFFFF"/>
      </a:accent5>
      <a:accent6>
        <a:srgbClr val="A2504C"/>
      </a:accent6>
      <a:hlink>
        <a:srgbClr val="F68B8A"/>
      </a:hlink>
      <a:folHlink>
        <a:srgbClr val="3B623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804_Digital løsning til graviditetsforløb_slides_SKABELON_005" id="{B45F48EA-1C16-EE4F-9A7F-83AB60D4DA3E}" vid="{E02ABA13-E0EA-0448-ADE1-7B7EABE9A2B2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F8BBD8DFB4FDC468307046C696260A1" ma:contentTypeVersion="12" ma:contentTypeDescription="Opret et nyt dokument." ma:contentTypeScope="" ma:versionID="1f7f44438fc2ddbc378c8b12e8f83535">
  <xsd:schema xmlns:xsd="http://www.w3.org/2001/XMLSchema" xmlns:xs="http://www.w3.org/2001/XMLSchema" xmlns:p="http://schemas.microsoft.com/office/2006/metadata/properties" xmlns:ns3="fd9201d1-796d-4ddd-bc32-993a6e41e461" xmlns:ns4="b77f3e89-c91b-4400-bfb8-023931bba2ed" targetNamespace="http://schemas.microsoft.com/office/2006/metadata/properties" ma:root="true" ma:fieldsID="b76f13be27b75e28c91ba77e6a208bac" ns3:_="" ns4:_="">
    <xsd:import namespace="fd9201d1-796d-4ddd-bc32-993a6e41e461"/>
    <xsd:import namespace="b77f3e89-c91b-4400-bfb8-023931bba2e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9201d1-796d-4ddd-bc32-993a6e41e4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7f3e89-c91b-4400-bfb8-023931bba2e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C6002F-94CC-4FAF-AED4-CA3BF73356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9201d1-796d-4ddd-bc32-993a6e41e461"/>
    <ds:schemaRef ds:uri="b77f3e89-c91b-4400-bfb8-023931bba2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B774E50-0906-47FA-BA28-C249CA4746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92CE7E-BE25-46C8-B100-E40D948443E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b77f3e89-c91b-4400-bfb8-023931bba2ed"/>
    <ds:schemaRef ds:uri="fd9201d1-796d-4ddd-bc32-993a6e41e461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3205</TotalTime>
  <Words>463</Words>
  <Application>Microsoft Office PowerPoint</Application>
  <PresentationFormat>Widescreen</PresentationFormat>
  <Paragraphs>80</Paragraphs>
  <Slides>5</Slides>
  <Notes>2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9" baseType="lpstr">
      <vt:lpstr>Arial</vt:lpstr>
      <vt:lpstr>Calibri</vt:lpstr>
      <vt:lpstr>Georgia</vt:lpstr>
      <vt:lpstr>1_Office-tema</vt:lpstr>
      <vt:lpstr>PowerPoint-præsentation</vt:lpstr>
      <vt:lpstr>Vision</vt:lpstr>
      <vt:lpstr>Proces</vt:lpstr>
      <vt:lpstr>Møderække og hjemmeopgaver</vt:lpstr>
      <vt:lpstr>Issuelog</vt:lpstr>
    </vt:vector>
  </TitlesOfParts>
  <Company>Sundhedsdatastyrelsen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Møderække og hjemmeopgaver</dc:title>
  <dc:creator>Ida Bachmann Anthony</dc:creator>
  <cp:lastModifiedBy>Ida Bachmann Anthony</cp:lastModifiedBy>
  <cp:revision>6</cp:revision>
  <dcterms:created xsi:type="dcterms:W3CDTF">2020-10-30T09:20:01Z</dcterms:created>
  <dcterms:modified xsi:type="dcterms:W3CDTF">2020-11-01T14:45:50Z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0x0101000F8BBD8DFB4FDC468307046C696260A1</vt:lpwstr>
  </property>
</Properties>
</file>